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249C-E412-4AA7-BA81-05DEF8F1FC2A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FA5C-DFE6-48EB-8ED2-E0EAAA40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5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249C-E412-4AA7-BA81-05DEF8F1FC2A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FA5C-DFE6-48EB-8ED2-E0EAAA40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20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249C-E412-4AA7-BA81-05DEF8F1FC2A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FA5C-DFE6-48EB-8ED2-E0EAAA40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6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249C-E412-4AA7-BA81-05DEF8F1FC2A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FA5C-DFE6-48EB-8ED2-E0EAAA40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1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249C-E412-4AA7-BA81-05DEF8F1FC2A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FA5C-DFE6-48EB-8ED2-E0EAAA40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04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249C-E412-4AA7-BA81-05DEF8F1FC2A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FA5C-DFE6-48EB-8ED2-E0EAAA40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09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249C-E412-4AA7-BA81-05DEF8F1FC2A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FA5C-DFE6-48EB-8ED2-E0EAAA40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28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249C-E412-4AA7-BA81-05DEF8F1FC2A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FA5C-DFE6-48EB-8ED2-E0EAAA40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3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249C-E412-4AA7-BA81-05DEF8F1FC2A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FA5C-DFE6-48EB-8ED2-E0EAAA40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3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249C-E412-4AA7-BA81-05DEF8F1FC2A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FA5C-DFE6-48EB-8ED2-E0EAAA40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3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249C-E412-4AA7-BA81-05DEF8F1FC2A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FA5C-DFE6-48EB-8ED2-E0EAAA40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1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C249C-E412-4AA7-BA81-05DEF8F1FC2A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DFA5C-DFE6-48EB-8ED2-E0EAAA40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5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9530397" cy="5480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66800" y="3126557"/>
            <a:ext cx="7162800" cy="3810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66857">
            <a:off x="2335623" y="4212822"/>
            <a:ext cx="29527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24864">
            <a:off x="908765" y="3500538"/>
            <a:ext cx="2118254" cy="18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paper scraps clip ar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313" y="5198772"/>
            <a:ext cx="1070797" cy="60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Image result for paper scraps clip ar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712" y="4212035"/>
            <a:ext cx="1138338" cy="639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Image result for paper scraps clip ar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084" y="4688534"/>
            <a:ext cx="1070797" cy="60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Image result for paper scraps clip ar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704454"/>
            <a:ext cx="1070797" cy="60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Image result for paper scraps clip ar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281" y="4803514"/>
            <a:ext cx="1070797" cy="60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38485" y="734214"/>
            <a:ext cx="40368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Book Antiqua" panose="02040602050305030304" pitchFamily="18" charset="0"/>
              </a:rPr>
              <a:t>by</a:t>
            </a:r>
            <a:endParaRPr lang="en-US" sz="1400" dirty="0">
              <a:latin typeface="Book Antiqua" panose="02040602050305030304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429000" y="871954"/>
            <a:ext cx="685800" cy="1948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02620" y="969377"/>
            <a:ext cx="459074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By contact, and transfers electrons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114137" y="829508"/>
            <a:ext cx="519260" cy="1948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638616" y="829508"/>
            <a:ext cx="3379833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Contact 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not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required, no transfer, realignment of charge/electrons in material</a:t>
            </a:r>
            <a:endParaRPr lang="en-US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1905000"/>
            <a:ext cx="895837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Eg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The paper scraps; a negative object near a neutral object, electrons push away, positive end attracted to negative object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AutoShape 10" descr="Image result for negative charge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2" descr="Image result for negative charge clip 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305" y="3454481"/>
            <a:ext cx="301625" cy="30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Curved Connector 16"/>
          <p:cNvCxnSpPr/>
          <p:nvPr/>
        </p:nvCxnSpPr>
        <p:spPr>
          <a:xfrm>
            <a:off x="2590800" y="3549813"/>
            <a:ext cx="1295400" cy="412587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14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580" y="3908506"/>
            <a:ext cx="301625" cy="30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4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767" y="4229943"/>
            <a:ext cx="301625" cy="30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4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954" y="4549477"/>
            <a:ext cx="301625" cy="30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4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710" y="4897147"/>
            <a:ext cx="301625" cy="30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4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987" y="5289684"/>
            <a:ext cx="301625" cy="30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4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281" y="5642681"/>
            <a:ext cx="301625" cy="30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4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620" y="6009267"/>
            <a:ext cx="301625" cy="30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743" y="3237745"/>
            <a:ext cx="39211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935" y="3498074"/>
            <a:ext cx="39211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379" y="3878478"/>
            <a:ext cx="39211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0391" y="4328814"/>
            <a:ext cx="39211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2997409" y="3062581"/>
            <a:ext cx="21427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Charge transfer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0" name="Picture 14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584" y="4386909"/>
            <a:ext cx="301625" cy="30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4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601" y="4827094"/>
            <a:ext cx="301625" cy="30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4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601" y="5379262"/>
            <a:ext cx="301625" cy="30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4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416" y="5854216"/>
            <a:ext cx="301625" cy="30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4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721" y="4988059"/>
            <a:ext cx="301625" cy="30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680" y="4363739"/>
            <a:ext cx="39211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313" y="4841904"/>
            <a:ext cx="39211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818" y="5379262"/>
            <a:ext cx="39211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584" y="4953133"/>
            <a:ext cx="39211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225" y="5930443"/>
            <a:ext cx="39211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Left Arrow 22"/>
          <p:cNvSpPr/>
          <p:nvPr/>
        </p:nvSpPr>
        <p:spPr>
          <a:xfrm>
            <a:off x="4479185" y="4897147"/>
            <a:ext cx="686128" cy="482115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407520" y="4631447"/>
            <a:ext cx="12284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attraction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7177721" y="5404664"/>
            <a:ext cx="899479" cy="12541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035109" y="5485511"/>
            <a:ext cx="118205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repulsion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535887" y="3833382"/>
            <a:ext cx="225202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Induced charges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683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21" grpId="0"/>
      <p:bldP spid="22" grpId="0"/>
      <p:bldP spid="23" grpId="0" animBg="1"/>
      <p:bldP spid="24" grpId="0"/>
      <p:bldP spid="25" grpId="0" animBg="1"/>
      <p:bldP spid="53" grpId="0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your Quarter 2 lab groups</a:t>
            </a:r>
          </a:p>
          <a:p>
            <a:r>
              <a:rPr lang="en-US" dirty="0" smtClean="0"/>
              <a:t>Complete exit ticket and turn into tray before you leave!!!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pic>
        <p:nvPicPr>
          <p:cNvPr id="2050" name="Picture 2" descr="Image result for static electricity ball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873827"/>
            <a:ext cx="3984171" cy="3984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099832"/>
            <a:ext cx="342900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52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28815</TotalTime>
  <Words>67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Perry, Juliet</dc:creator>
  <cp:lastModifiedBy>Perry, Juliet</cp:lastModifiedBy>
  <cp:revision>5</cp:revision>
  <dcterms:created xsi:type="dcterms:W3CDTF">2016-12-14T11:33:08Z</dcterms:created>
  <dcterms:modified xsi:type="dcterms:W3CDTF">2017-01-03T11:48:59Z</dcterms:modified>
</cp:coreProperties>
</file>