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8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8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3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10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6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7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2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9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3140B-F35D-4765-A1E5-BDE1402295DB}" type="datetimeFigureOut">
              <a:rPr lang="en-US" smtClean="0"/>
              <a:t>9/11/2017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521E-8C46-425C-88C6-CD314ADC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7/8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6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2438400"/>
            <a:ext cx="7034212" cy="125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915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2438400"/>
            <a:ext cx="5844259" cy="1039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360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3200400"/>
            <a:ext cx="7262812" cy="129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2133600"/>
            <a:ext cx="6999982" cy="1245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7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3048000"/>
            <a:ext cx="8458200" cy="1504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23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609600"/>
            <a:ext cx="4062412" cy="72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607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1585897"/>
            <a:ext cx="4519612" cy="803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45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1676400"/>
            <a:ext cx="6096000" cy="108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76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6983">
            <a:off x="-953219" y="854153"/>
            <a:ext cx="10514140" cy="591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394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381000"/>
            <a:ext cx="4367212" cy="776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5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914400"/>
            <a:ext cx="5791200" cy="1030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3384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435" y="756828"/>
            <a:ext cx="7634994" cy="42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882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7/8th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9th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7/8th Period</dc:title>
  <dc:creator>Perry, Juliet</dc:creator>
  <cp:lastModifiedBy>Perry, Juliet</cp:lastModifiedBy>
  <cp:revision>1</cp:revision>
  <dcterms:created xsi:type="dcterms:W3CDTF">2017-09-11T15:18:58Z</dcterms:created>
  <dcterms:modified xsi:type="dcterms:W3CDTF">2017-09-11T15:24:15Z</dcterms:modified>
</cp:coreProperties>
</file>