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0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0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7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8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9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7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7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AC0C-1CAF-4DC2-AD1C-07F67523BAF6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9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3505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Bellwork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1. What are valence electrons?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How can you figure out valence electrons?</a:t>
            </a:r>
            <a:endParaRPr lang="en-US" dirty="0"/>
          </a:p>
        </p:txBody>
      </p:sp>
      <p:pic>
        <p:nvPicPr>
          <p:cNvPr id="4" name="Picture 3" descr="http://duch.sd57.bc.ca/~rmcleod/Chemists_Corner/Bohr_Carbon_Ion_files/Carb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860" y="4227513"/>
            <a:ext cx="2717483" cy="26304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95154" y="2362200"/>
            <a:ext cx="8191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Electrons in outermost shell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665593"/>
            <a:ext cx="4724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Bohr model or group number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80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4186237" cy="39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4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4057650" cy="358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7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405312" cy="427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7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857625" cy="376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12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7772400" cy="3505200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 smtClean="0"/>
              <a:t> 3. Each </a:t>
            </a:r>
            <a:r>
              <a:rPr lang="en-US" sz="3200" dirty="0"/>
              <a:t>column is called a </a:t>
            </a:r>
            <a:r>
              <a:rPr lang="en-US" sz="3200" dirty="0" smtClean="0"/>
              <a:t>“____________________”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4. Each </a:t>
            </a:r>
            <a:r>
              <a:rPr lang="en-US" sz="3200" dirty="0"/>
              <a:t>period represents an energy level within the atom</a:t>
            </a:r>
            <a:r>
              <a:rPr lang="en-US" sz="3200" dirty="0" smtClean="0"/>
              <a:t>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5. Each </a:t>
            </a:r>
            <a:r>
              <a:rPr lang="en-US" sz="3200" dirty="0"/>
              <a:t>element in a group has the same number of _______________________ in their outer ________________________   ________________________ (the valence level</a:t>
            </a:r>
            <a:r>
              <a:rPr lang="en-US" sz="3200" dirty="0" smtClean="0"/>
              <a:t>).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6. Electrons </a:t>
            </a:r>
            <a:r>
              <a:rPr lang="en-US" sz="3200" dirty="0"/>
              <a:t>in the outer shell are called ________________________    </a:t>
            </a:r>
            <a:r>
              <a:rPr lang="en-US" sz="3600" dirty="0"/>
              <a:t>______________________.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399501" y="457200"/>
            <a:ext cx="1867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group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3186" y="228600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electrons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15766" y="2794283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energy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47368" y="3390965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level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480060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valence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936" y="5406559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electrons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61" y="5150694"/>
            <a:ext cx="3858260" cy="2358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58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463"/>
            <a:ext cx="7772400" cy="3505200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 smtClean="0"/>
              <a:t>7.Valence </a:t>
            </a:r>
            <a:r>
              <a:rPr lang="en-US" sz="3200" dirty="0"/>
              <a:t>electrons are the electrons in the ______________________ occupied energy level of the atom.</a:t>
            </a:r>
            <a:br>
              <a:rPr lang="en-US" sz="3200" dirty="0"/>
            </a:br>
            <a:r>
              <a:rPr lang="en-US" sz="3200" dirty="0" smtClean="0"/>
              <a:t>8.Valence </a:t>
            </a:r>
            <a:r>
              <a:rPr lang="en-US" sz="3200" dirty="0"/>
              <a:t>are the only electrons generally involved in _______________  ____________________________________.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543926"/>
            <a:ext cx="2283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highest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4247" y="2062663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bond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4323" y="2587133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formation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845" y="3352800"/>
            <a:ext cx="3526155" cy="3473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862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463"/>
            <a:ext cx="7772400" cy="3505200"/>
          </a:xfrm>
        </p:spPr>
        <p:txBody>
          <a:bodyPr>
            <a:noAutofit/>
          </a:bodyPr>
          <a:lstStyle/>
          <a:p>
            <a:pPr lvl="0" algn="l"/>
            <a:r>
              <a:rPr lang="en-US" sz="4000" i="1" dirty="0" smtClean="0"/>
              <a:t>Bohr Atomic Structures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9.The </a:t>
            </a:r>
            <a:r>
              <a:rPr lang="en-US" sz="4000" dirty="0"/>
              <a:t>first energy level can contain _________ electrons.</a:t>
            </a:r>
            <a:br>
              <a:rPr lang="en-US" sz="4000" dirty="0"/>
            </a:br>
            <a:r>
              <a:rPr lang="en-US" sz="4000" dirty="0" smtClean="0"/>
              <a:t>10.The </a:t>
            </a:r>
            <a:r>
              <a:rPr lang="en-US" sz="4000" dirty="0"/>
              <a:t>second and third levels can contain _________ electrons.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2323" y="1295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66700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845" y="3352800"/>
            <a:ext cx="3526155" cy="3473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784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7772400" cy="3505200"/>
          </a:xfrm>
        </p:spPr>
        <p:txBody>
          <a:bodyPr>
            <a:noAutofit/>
          </a:bodyPr>
          <a:lstStyle/>
          <a:p>
            <a:pPr lvl="0" algn="l"/>
            <a:r>
              <a:rPr lang="en-US" sz="4000" i="1" dirty="0" smtClean="0"/>
              <a:t>Lewis Dot Diagrams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11. Lewis </a:t>
            </a:r>
            <a:r>
              <a:rPr lang="en-US" sz="4000" dirty="0"/>
              <a:t>Dot diagrams are a notation showing the ________________ __________________ surrounding the atomic </a:t>
            </a:r>
            <a:r>
              <a:rPr lang="en-US" sz="4000" dirty="0" smtClean="0"/>
              <a:t>___________________________.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829751" y="1426299"/>
            <a:ext cx="2370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valence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52400" y="213275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electrons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47125" y="3095788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symbol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24305"/>
            <a:ext cx="5633403" cy="2897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861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600200"/>
            <a:ext cx="7772400" cy="3505200"/>
          </a:xfrm>
        </p:spPr>
        <p:txBody>
          <a:bodyPr>
            <a:noAutofit/>
          </a:bodyPr>
          <a:lstStyle/>
          <a:p>
            <a:pPr lvl="0" algn="l"/>
            <a:r>
              <a:rPr lang="en-US" sz="4000" i="1" dirty="0" smtClean="0"/>
              <a:t>Lewis Dot Diagrams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12. First</a:t>
            </a:r>
            <a:r>
              <a:rPr lang="en-US" sz="4000" dirty="0"/>
              <a:t>, find out which ______________________________ your element is in.</a:t>
            </a:r>
            <a:br>
              <a:rPr lang="en-US" sz="4000" dirty="0"/>
            </a:br>
            <a:r>
              <a:rPr lang="en-US" sz="4000" dirty="0" smtClean="0"/>
              <a:t>13.This </a:t>
            </a:r>
            <a:r>
              <a:rPr lang="en-US" sz="4000" dirty="0"/>
              <a:t>will tell you the _________________________ of _______________________ electrons your element has.</a:t>
            </a:r>
            <a:br>
              <a:rPr lang="en-US" sz="4000" dirty="0"/>
            </a:br>
            <a:r>
              <a:rPr lang="en-US" sz="4000" dirty="0" smtClean="0"/>
              <a:t>14.You </a:t>
            </a:r>
            <a:r>
              <a:rPr lang="en-US" sz="4000" dirty="0"/>
              <a:t>will ONLY draw the valence electrons.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080440" y="1295400"/>
            <a:ext cx="1867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group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925" y="304800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number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925" y="381000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valence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875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89" y="-533400"/>
            <a:ext cx="7772400" cy="3505200"/>
          </a:xfrm>
        </p:spPr>
        <p:txBody>
          <a:bodyPr>
            <a:noAutofit/>
          </a:bodyPr>
          <a:lstStyle/>
          <a:p>
            <a:pPr lvl="0" algn="l"/>
            <a:r>
              <a:rPr lang="en-US" sz="4000" i="1" dirty="0" smtClean="0"/>
              <a:t>Lewis Dot Diagrams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Let’s try carbon.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947016" y="2438400"/>
            <a:ext cx="131157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1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5263494" y="3492374"/>
            <a:ext cx="381000" cy="381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12305" y="2460431"/>
            <a:ext cx="381000" cy="381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66016" y="3761839"/>
            <a:ext cx="381000" cy="381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80936" y="4703134"/>
            <a:ext cx="381000" cy="381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periodic table, try the element in your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919537" cy="360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0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76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Bellwork  1. What are valence electrons?  2. How can you figure out valence electrons?</vt:lpstr>
      <vt:lpstr> 3. Each column is called a “____________________” 4. Each period represents an energy level within the atom. 5. Each element in a group has the same number of _______________________ in their outer ________________________   ________________________ (the valence level). 6. Electrons in the outer shell are called ________________________    ______________________.</vt:lpstr>
      <vt:lpstr>7.Valence electrons are the electrons in the ______________________ occupied energy level of the atom. 8.Valence are the only electrons generally involved in _______________  ____________________________________.</vt:lpstr>
      <vt:lpstr>Bohr Atomic Structures 9.The first energy level can contain _________ electrons. 10.The second and third levels can contain _________ electrons. </vt:lpstr>
      <vt:lpstr>Lewis Dot Diagrams 11. Lewis Dot diagrams are a notation showing the ________________ __________________ surrounding the atomic ___________________________.</vt:lpstr>
      <vt:lpstr>Lewis Dot Diagrams 12. First, find out which ______________________________ your element is in. 13.This will tell you the _________________________ of _______________________ electrons your element has. 14.You will ONLY draw the valence electrons.</vt:lpstr>
      <vt:lpstr>Lewis Dot Diagrams Let’s try carbon.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 1. What are valence electrons?  2. How can you figure out valence electrons?</dc:title>
  <dc:creator>Perry, Juliet</dc:creator>
  <cp:lastModifiedBy>Perry, Juliet</cp:lastModifiedBy>
  <cp:revision>2</cp:revision>
  <dcterms:created xsi:type="dcterms:W3CDTF">2016-03-08T12:40:18Z</dcterms:created>
  <dcterms:modified xsi:type="dcterms:W3CDTF">2016-03-08T12:53:02Z</dcterms:modified>
</cp:coreProperties>
</file>