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0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1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6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2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1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3416-8946-4BCA-BB84-F7C7F611FB1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ACEE-5C97-4EDB-8FF9-F1470DCE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7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Heating curve - WATER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kentchemistry.com/images/links/matter/aim10.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0678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98600" y="4909810"/>
            <a:ext cx="888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solid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3743980"/>
            <a:ext cx="13211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melting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3126" y="4114800"/>
            <a:ext cx="13745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freezing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853190"/>
            <a:ext cx="9492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0˚C - 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4549" y="2498436"/>
            <a:ext cx="10262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liquid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43630" y="1975216"/>
            <a:ext cx="19842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evaporation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17286" y="1451996"/>
            <a:ext cx="21993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condensation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0" y="1524000"/>
            <a:ext cx="10402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vapor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95584" y="1713606"/>
            <a:ext cx="1314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100˚C - 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403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Heating curve - WATER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Heating curve - WATER</dc:title>
  <dc:creator>Perry, Juliet</dc:creator>
  <cp:lastModifiedBy>Perry, Juliet</cp:lastModifiedBy>
  <cp:revision>1</cp:revision>
  <dcterms:created xsi:type="dcterms:W3CDTF">2015-11-19T12:12:41Z</dcterms:created>
  <dcterms:modified xsi:type="dcterms:W3CDTF">2015-11-19T12:17:50Z</dcterms:modified>
</cp:coreProperties>
</file>