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0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0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2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9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8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5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2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5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7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23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D70E-7A99-40DD-AB5A-D8A4BB34AD09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18C4-3213-469D-9827-BAC76A890B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6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Bellwork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Acceleration in the form of a change in direction only can be shown by the example of a ________________________________.</a:t>
            </a:r>
          </a:p>
          <a:p>
            <a:pPr marL="514350" indent="-514350">
              <a:buAutoNum type="arabicPeriod"/>
            </a:pPr>
            <a:r>
              <a:rPr lang="en-US" dirty="0" smtClean="0"/>
              <a:t>Acceleration in the form of a change in speed only can be shown by the example of a ________________________________.</a:t>
            </a:r>
          </a:p>
          <a:p>
            <a:pPr marL="514350" indent="-514350">
              <a:buAutoNum type="arabicPeriod"/>
            </a:pPr>
            <a:r>
              <a:rPr lang="en-US" dirty="0" smtClean="0"/>
              <a:t>Acceleration in the form of a change in speed and direction can be shown by the example of a ________________________________.</a:t>
            </a:r>
            <a:endParaRPr lang="en-US" dirty="0"/>
          </a:p>
        </p:txBody>
      </p:sp>
      <p:pic>
        <p:nvPicPr>
          <p:cNvPr id="6" name="Picture 5" descr="Image result for free fall physic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51761"/>
            <a:ext cx="1053148" cy="1621790"/>
          </a:xfrm>
          <a:prstGeom prst="rect">
            <a:avLst/>
          </a:prstGeom>
          <a:noFill/>
          <a:extLst/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36590"/>
            <a:ext cx="1850494" cy="1121410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8" name="Rectangle 7"/>
          <p:cNvSpPr/>
          <p:nvPr/>
        </p:nvSpPr>
        <p:spPr>
          <a:xfrm>
            <a:off x="3060303" y="1524000"/>
            <a:ext cx="258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carousel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89718" y="2895600"/>
            <a:ext cx="2483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Free fall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89625" y="4328431"/>
            <a:ext cx="4120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Roller coaster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920" y="5347011"/>
            <a:ext cx="1560195" cy="143129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680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4.	A ______________________ acceleration means the velocity is changing positively. This usually means the object is ___________________________________.</a:t>
            </a:r>
          </a:p>
          <a:p>
            <a:pPr marL="0" indent="0">
              <a:buNone/>
            </a:pPr>
            <a:r>
              <a:rPr lang="en-US" sz="2800" dirty="0" smtClean="0"/>
              <a:t>5.	A ______________________ acceleration means the velocity is changing negatively. This usually means the object is ___________________________________.</a:t>
            </a:r>
          </a:p>
          <a:p>
            <a:pPr marL="0" indent="0">
              <a:buNone/>
            </a:pPr>
            <a:r>
              <a:rPr lang="en-US" sz="2800" dirty="0" smtClean="0"/>
              <a:t>6.	What two things in a car can change your acceleration by changing the speed?</a:t>
            </a:r>
          </a:p>
          <a:p>
            <a:pPr marL="0" indent="0">
              <a:buNone/>
            </a:pPr>
            <a:r>
              <a:rPr lang="en-US" sz="2800" dirty="0" smtClean="0"/>
              <a:t>7.	 What can change your acceleration by changing the direction in a car?</a:t>
            </a:r>
          </a:p>
        </p:txBody>
      </p:sp>
      <p:sp>
        <p:nvSpPr>
          <p:cNvPr id="8" name="Rectangle 7"/>
          <p:cNvSpPr/>
          <p:nvPr/>
        </p:nvSpPr>
        <p:spPr>
          <a:xfrm>
            <a:off x="2492840" y="685800"/>
            <a:ext cx="20324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positive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55611" y="1456862"/>
            <a:ext cx="306686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Speeding up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17723" y="1993982"/>
            <a:ext cx="21827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negative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61853" y="2811959"/>
            <a:ext cx="347505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Slowing down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38800" y="4016433"/>
            <a:ext cx="282141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Brake and gas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78644" y="4953000"/>
            <a:ext cx="30435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Steering wheel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" name="Picture 16" descr="Image result for brake and gas clipart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90" y="5701470"/>
            <a:ext cx="1457325" cy="11322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Image result for steering wheel clip art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701470"/>
            <a:ext cx="941070" cy="10083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222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705" y="23018"/>
            <a:ext cx="6859976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Let’s try a tough problem that you have to find the </a:t>
            </a:r>
            <a:r>
              <a:rPr lang="en-US" sz="2400" i="1" dirty="0" smtClean="0"/>
              <a:t>velocity</a:t>
            </a:r>
            <a:r>
              <a:rPr lang="en-US" sz="2400" dirty="0" smtClean="0"/>
              <a:t> first. You are going down a big hill on a roller coaster. At the top (your initial velocity), you are stopped for a moment. You zoom down 150 meters in 6 seconds. What is your acceleration if the whole drop takes you 3 seconds? 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83246" y="2945732"/>
            <a:ext cx="14146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Given: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915652"/>
            <a:ext cx="2171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Unknown: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3628157"/>
            <a:ext cx="19743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Step 1: </a:t>
            </a:r>
            <a:r>
              <a:rPr lang="en-US" sz="3600" b="1" cap="none" spc="0" dirty="0" err="1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vf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6126" y="4836695"/>
            <a:ext cx="183492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Step 2: a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246" y="6149063"/>
            <a:ext cx="58779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Write acceleration </a:t>
            </a:r>
            <a:r>
              <a:rPr lang="en-US" sz="2800" b="1" i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including</a:t>
            </a:r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direction: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97928" y="260985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= 0m/s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97928" y="3185678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d= 150m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493301" y="26696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6s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782219" y="30125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v</a:t>
            </a:r>
            <a:r>
              <a:rPr lang="en-US" sz="2400" b="1" dirty="0" err="1" smtClean="0">
                <a:solidFill>
                  <a:srgbClr val="FF0000"/>
                </a:solidFill>
              </a:rPr>
              <a:t>f</a:t>
            </a:r>
            <a:r>
              <a:rPr lang="en-US" sz="2400" b="1" dirty="0" smtClean="0">
                <a:solidFill>
                  <a:srgbClr val="FF0000"/>
                </a:solidFill>
              </a:rPr>
              <a:t>=?</a:t>
            </a:r>
          </a:p>
          <a:p>
            <a:pPr marL="0" indent="0">
              <a:buFont typeface="Arial" pitchFamily="34" charset="0"/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=?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710399" y="4160236"/>
                <a:ext cx="79433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S=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𝟏𝟓𝟎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99" y="4160236"/>
                <a:ext cx="7943306" cy="685800"/>
              </a:xfrm>
              <a:prstGeom prst="rect">
                <a:avLst/>
              </a:prstGeom>
              <a:blipFill rotWithShape="1">
                <a:blip r:embed="rId2"/>
                <a:stretch>
                  <a:fillRect l="-1842" t="-8850" b="-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2176705" y="4157034"/>
            <a:ext cx="7943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= </a:t>
            </a:r>
            <a:r>
              <a:rPr lang="en-US" b="1" dirty="0" smtClean="0">
                <a:solidFill>
                  <a:srgbClr val="FF0000"/>
                </a:solidFill>
              </a:rPr>
              <a:t>25 m/s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95561" y="5463263"/>
                <a:ext cx="79433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𝒗𝒊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𝟐𝟓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61" y="5463263"/>
                <a:ext cx="7943306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1842" t="-7965" b="-1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3769968" y="5463263"/>
            <a:ext cx="1466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8.33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682052" y="5463263"/>
            <a:ext cx="1466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061201" y="6067773"/>
            <a:ext cx="2777999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8.33</a:t>
            </a: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down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5" name="Picture 2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6" y="381000"/>
            <a:ext cx="2175510" cy="1301115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4" name="Straight Connector 3"/>
          <p:cNvCxnSpPr/>
          <p:nvPr/>
        </p:nvCxnSpPr>
        <p:spPr>
          <a:xfrm>
            <a:off x="3122224" y="1524000"/>
            <a:ext cx="9925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782219" y="1527243"/>
            <a:ext cx="9925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868499" y="1905000"/>
            <a:ext cx="9925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731970" y="2286000"/>
            <a:ext cx="99257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3412725" y="31649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Total t= </a:t>
            </a:r>
            <a:r>
              <a:rPr lang="en-US" b="1" dirty="0" smtClean="0">
                <a:solidFill>
                  <a:srgbClr val="FF0000"/>
                </a:solidFill>
              </a:rPr>
              <a:t>3s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39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Bellwork</vt:lpstr>
      <vt:lpstr>Acceleration</vt:lpstr>
      <vt:lpstr>PowerPoint Presentation</vt:lpstr>
    </vt:vector>
  </TitlesOfParts>
  <Company>Shaker Heights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</dc:title>
  <dc:creator>Perry, Juliet</dc:creator>
  <cp:lastModifiedBy>Perry, Juliet</cp:lastModifiedBy>
  <cp:revision>2</cp:revision>
  <dcterms:created xsi:type="dcterms:W3CDTF">2016-09-30T11:20:22Z</dcterms:created>
  <dcterms:modified xsi:type="dcterms:W3CDTF">2016-09-30T11:33:49Z</dcterms:modified>
</cp:coreProperties>
</file>