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623046"/>
              </p:ext>
            </p:extLst>
          </p:nvPr>
        </p:nvGraphicFramePr>
        <p:xfrm>
          <a:off x="3429000" y="1295400"/>
          <a:ext cx="51816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600"/>
              </a:tblGrid>
              <a:tr h="11416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I can…</a:t>
                      </a:r>
                      <a:endParaRPr lang="en-US" sz="24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3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Define and list the steps to the scientific method.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Construct and evaluate a hypothesis.</a:t>
                      </a:r>
                      <a:endParaRPr lang="en-US" sz="24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9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BELLWORK</a:t>
            </a:r>
            <a:r>
              <a:rPr lang="en-US" dirty="0"/>
              <a:t> – What is an observation? Make an observation with a neighbor right now.</a:t>
            </a:r>
            <a:endParaRPr lang="en-US" dirty="0"/>
          </a:p>
        </p:txBody>
      </p:sp>
      <p:pic>
        <p:nvPicPr>
          <p:cNvPr id="4" name="Picture 3" descr="https://aos.iacpublishinglabs.com/question/aq/1400px-788px/systematic-observation-psychology_62ca7bb505ed13ff.jpg?domain=cx.aos.ask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4172268" cy="2861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6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i="1" dirty="0" smtClean="0"/>
              <a:t>1. Which </a:t>
            </a:r>
            <a:r>
              <a:rPr lang="en-US" b="1" i="1" dirty="0"/>
              <a:t>is heavier, the block or the cylinder? Discuss with a partner what you think and WHY.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2. We </a:t>
            </a:r>
            <a:r>
              <a:rPr lang="en-US" b="1" i="1" dirty="0"/>
              <a:t>just used ______________________________ to gather data, and created an ______________________________ to test our _________________________!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1452" y="3733800"/>
            <a:ext cx="3883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observations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9663" y="4572000"/>
            <a:ext cx="3492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experiment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3298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hypothesis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239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i="1" dirty="0" smtClean="0"/>
              <a:t>3. The </a:t>
            </a:r>
            <a:r>
              <a:rPr lang="en-US" b="1" i="1" dirty="0"/>
              <a:t>video will review the steps of the scientific method. He will list them more than once. Record them below.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 results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Communicate results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52800"/>
            <a:ext cx="433336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26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vangogh.teespring.com/shirt_pic/6491009/7525553/2/2397/756x9999/back.jpg?v=2016-08-10-02-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304800"/>
            <a:ext cx="7200900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0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812" y="15240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5. Let’s </a:t>
            </a:r>
            <a:r>
              <a:rPr lang="en-US" b="1" dirty="0"/>
              <a:t>create some hypotheses using limited data. The Bucket of Fate has some objects in it. You may use ONE sense, NOT sight. Can we guess what’s inside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Hypothesis: _________________________________________________________</a:t>
            </a:r>
            <a:endParaRPr lang="en-US" dirty="0"/>
          </a:p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With </a:t>
            </a:r>
            <a:r>
              <a:rPr lang="en-US" b="1" i="1" dirty="0"/>
              <a:t>two senses now</a:t>
            </a:r>
            <a:r>
              <a:rPr lang="en-US" b="1" i="1" dirty="0" smtClean="0"/>
              <a:t>…</a:t>
            </a:r>
            <a:endParaRPr lang="en-US" dirty="0"/>
          </a:p>
          <a:p>
            <a:r>
              <a:rPr lang="en-US" b="1" i="1" dirty="0"/>
              <a:t>Hypothesis:__________________________________________________________</a:t>
            </a:r>
            <a:endParaRPr lang="en-US" dirty="0"/>
          </a:p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Three</a:t>
            </a:r>
            <a:r>
              <a:rPr lang="en-US" b="1" i="1" dirty="0"/>
              <a:t>…</a:t>
            </a:r>
            <a:endParaRPr lang="en-US" dirty="0"/>
          </a:p>
          <a:p>
            <a:r>
              <a:rPr lang="en-US" b="1" i="1" dirty="0"/>
              <a:t>Hypothesis:__________________________________________________________</a:t>
            </a:r>
            <a:endParaRPr lang="en-US" dirty="0"/>
          </a:p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Okay</a:t>
            </a:r>
            <a:r>
              <a:rPr lang="en-US" b="1" i="1" dirty="0"/>
              <a:t>, look inside!</a:t>
            </a:r>
            <a:endParaRPr lang="en-US" dirty="0"/>
          </a:p>
          <a:p>
            <a:r>
              <a:rPr lang="en-US" b="1" i="1" dirty="0"/>
              <a:t>What’s in there?</a:t>
            </a:r>
            <a:endParaRPr lang="en-US" dirty="0"/>
          </a:p>
          <a:p>
            <a:r>
              <a:rPr lang="en-US" b="1" i="1" dirty="0"/>
              <a:t> 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  <a:p>
            <a:r>
              <a:rPr lang="en-US" b="1" i="1" dirty="0"/>
              <a:t>Recap: why is the scientific method important?</a:t>
            </a:r>
            <a:br>
              <a:rPr lang="en-US" b="1" i="1" dirty="0"/>
            </a:br>
            <a:r>
              <a:rPr lang="en-US" b="1" i="1" dirty="0"/>
              <a:t>____________________________________________________________________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"/>
            <a:ext cx="3276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6. What </a:t>
            </a:r>
            <a:r>
              <a:rPr lang="en-US" b="1" i="1" dirty="0"/>
              <a:t>is a variable?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_______________________________________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24385" y="2133600"/>
            <a:ext cx="50952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factor that can be changed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www.bibliotecapleyades.net/imagenes_ciencia/industryweapons207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18375"/>
            <a:ext cx="6629400" cy="44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22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the directed reading </a:t>
            </a:r>
            <a:r>
              <a:rPr lang="en-US" smtClean="0"/>
              <a:t>on pages 6-18.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Perry, Juliet</cp:lastModifiedBy>
  <cp:revision>6</cp:revision>
  <dcterms:created xsi:type="dcterms:W3CDTF">2015-09-23T18:27:21Z</dcterms:created>
  <dcterms:modified xsi:type="dcterms:W3CDTF">2016-08-19T21:33:15Z</dcterms:modified>
</cp:coreProperties>
</file>