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2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3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6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8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7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9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6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0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0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0E87-5F34-4967-9C28-33239E71849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DA77-8226-4BB5-A2DA-E49B6ECA1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4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55371"/>
              </p:ext>
            </p:extLst>
          </p:nvPr>
        </p:nvGraphicFramePr>
        <p:xfrm>
          <a:off x="381000" y="762000"/>
          <a:ext cx="8229600" cy="5105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1094"/>
                <a:gridCol w="2445106"/>
                <a:gridCol w="2209800"/>
                <a:gridCol w="2133600"/>
              </a:tblGrid>
              <a:tr h="2627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Measurement</a:t>
                      </a:r>
                      <a:endParaRPr lang="en-US" sz="1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7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Unit</a:t>
                      </a:r>
                      <a:endParaRPr lang="en-US" sz="1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81200" y="1828800"/>
            <a:ext cx="21348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distance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890" y="1676400"/>
            <a:ext cx="12602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98667" y="1676400"/>
            <a:ext cx="15824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4191000"/>
            <a:ext cx="2184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meters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25518" y="4191000"/>
            <a:ext cx="20590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seconds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9256" y="3590836"/>
            <a:ext cx="244312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eters per second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17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How far will you drive if you are in a car that is going a speed of 40 meters per second for 2,000 seconds?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You live 6,000 meters away from the doctor’s office. Your house is west from the office, and it takes you 4,120 seconds to get there. What is your velocity?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405309"/>
              </p:ext>
            </p:extLst>
          </p:nvPr>
        </p:nvGraphicFramePr>
        <p:xfrm>
          <a:off x="0" y="0"/>
          <a:ext cx="9067801" cy="6761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90997"/>
                <a:gridCol w="4385269"/>
                <a:gridCol w="1591535"/>
              </a:tblGrid>
              <a:tr h="7915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Measures</a:t>
                      </a:r>
                      <a:endParaRPr lang="en-US" sz="16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 Unit</a:t>
                      </a:r>
                      <a:endParaRPr lang="en-US" sz="16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34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Speed</a:t>
                      </a:r>
                      <a:endParaRPr lang="en-US" sz="2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Velocity </a:t>
                      </a:r>
                      <a:endParaRPr lang="en-US" sz="2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0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Acceleration</a:t>
                      </a:r>
                      <a:endParaRPr lang="en-US" sz="28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816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816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0" y="762000"/>
            <a:ext cx="4419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fast an object moves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2514600"/>
            <a:ext cx="44196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fast an object moves and direction of motion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4724400"/>
            <a:ext cx="44196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fast an object changes speed and direction of motion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1066800"/>
            <a:ext cx="2209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m/s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971800"/>
            <a:ext cx="2209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m/s and direction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7600" y="5221878"/>
            <a:ext cx="1600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m/s</a:t>
            </a:r>
            <a:r>
              <a:rPr lang="en-US" sz="28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direction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65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14022"/>
              </p:ext>
            </p:extLst>
          </p:nvPr>
        </p:nvGraphicFramePr>
        <p:xfrm>
          <a:off x="152400" y="152397"/>
          <a:ext cx="8763000" cy="65532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22748"/>
                <a:gridCol w="5140252"/>
              </a:tblGrid>
              <a:tr h="77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Measures</a:t>
                      </a:r>
                      <a:endParaRPr lang="en-US" sz="16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01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Distance</a:t>
                      </a:r>
                      <a:endParaRPr lang="en-US" sz="20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15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Displacement</a:t>
                      </a:r>
                      <a:endParaRPr lang="en-US" sz="20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6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Motion</a:t>
                      </a:r>
                      <a:endParaRPr lang="en-US" sz="20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816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38600" y="914400"/>
            <a:ext cx="4419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 path travelled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5527" y="2513350"/>
            <a:ext cx="44196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Change from initial position to final position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5029200"/>
            <a:ext cx="44196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Change in object’s position over time relative to a reference point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20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12687"/>
              </p:ext>
            </p:extLst>
          </p:nvPr>
        </p:nvGraphicFramePr>
        <p:xfrm>
          <a:off x="228600" y="228600"/>
          <a:ext cx="8686800" cy="63245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0800"/>
                <a:gridCol w="6096000"/>
              </a:tblGrid>
              <a:tr h="1299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vector is…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9520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49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49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33800" y="457200"/>
            <a:ext cx="4419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Measurement with a number and direction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2128629"/>
            <a:ext cx="4419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displacement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3055" y="3581400"/>
            <a:ext cx="4419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velocity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3055" y="5257800"/>
            <a:ext cx="4419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acceleration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0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39427"/>
              </p:ext>
            </p:extLst>
          </p:nvPr>
        </p:nvGraphicFramePr>
        <p:xfrm>
          <a:off x="76200" y="104862"/>
          <a:ext cx="8991600" cy="66007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25267"/>
                <a:gridCol w="4866333"/>
              </a:tblGrid>
              <a:tr h="779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Graph</a:t>
                      </a:r>
                      <a:endParaRPr lang="en-US" sz="14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What it means</a:t>
                      </a:r>
                      <a:endParaRPr lang="en-US" sz="14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11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Book Antiqua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9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Book Antiqua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0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Book Antiqua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816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29432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817668"/>
            <a:ext cx="27527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953000"/>
            <a:ext cx="28098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343400" y="1113621"/>
            <a:ext cx="4419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Constant speed (10 m/s)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0345" y="2999298"/>
            <a:ext cx="4419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Slowing down (50 to 10 m/s)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800" y="5429577"/>
            <a:ext cx="4419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Speeding up (0 to 50 m/s)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101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A dog runs 20 meters in 30 seconds. What is its 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A bird flies northbound 1,600 meters in 7,200 seconds. What is its velocity?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What is your velocity if you walk 300 meters south to school and it takes you 3,600 seconds?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What is the time it takes you to walk 70 meters at a speed of 30 meters per second?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249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3</cp:revision>
  <dcterms:created xsi:type="dcterms:W3CDTF">2016-09-26T11:03:53Z</dcterms:created>
  <dcterms:modified xsi:type="dcterms:W3CDTF">2016-09-26T11:36:49Z</dcterms:modified>
</cp:coreProperties>
</file>