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8D86-DB43-4C35-85F7-CA3EB0452E48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7428-D41E-47CB-B42C-00000B7F5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0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8D86-DB43-4C35-85F7-CA3EB0452E48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7428-D41E-47CB-B42C-00000B7F5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9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8D86-DB43-4C35-85F7-CA3EB0452E48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7428-D41E-47CB-B42C-00000B7F5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0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8D86-DB43-4C35-85F7-CA3EB0452E48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7428-D41E-47CB-B42C-00000B7F5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12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8D86-DB43-4C35-85F7-CA3EB0452E48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7428-D41E-47CB-B42C-00000B7F5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8D86-DB43-4C35-85F7-CA3EB0452E48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7428-D41E-47CB-B42C-00000B7F5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5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8D86-DB43-4C35-85F7-CA3EB0452E48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7428-D41E-47CB-B42C-00000B7F5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2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8D86-DB43-4C35-85F7-CA3EB0452E48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7428-D41E-47CB-B42C-00000B7F5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8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8D86-DB43-4C35-85F7-CA3EB0452E48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7428-D41E-47CB-B42C-00000B7F5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9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8D86-DB43-4C35-85F7-CA3EB0452E48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7428-D41E-47CB-B42C-00000B7F5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6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8D86-DB43-4C35-85F7-CA3EB0452E48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7428-D41E-47CB-B42C-00000B7F5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4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D8D86-DB43-4C35-85F7-CA3EB0452E48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57428-D41E-47CB-B42C-00000B7F5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4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534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1" y="990600"/>
            <a:ext cx="38862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en-US" sz="3200" u="sng" dirty="0">
                <a:solidFill>
                  <a:srgbClr val="FF0000"/>
                </a:solidFill>
                <a:ea typeface="Times New Roman" pitchFamily="18" charset="0"/>
                <a:cs typeface="Minion-Regular"/>
              </a:rPr>
              <a:t>matter that always has exactly the same fixed and uniform composition.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0" y="457200"/>
            <a:ext cx="3886200" cy="18651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FFCC00"/>
              </a:buClr>
              <a:defRPr/>
            </a:pPr>
            <a:r>
              <a:rPr lang="en-US" alt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substance that cannot be separated or broken down into simpler substances.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305299" y="2517172"/>
            <a:ext cx="4648200" cy="5355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FFCC00"/>
              </a:buClr>
              <a:defRPr/>
            </a:pPr>
            <a:r>
              <a:rPr lang="en-US" altLang="en-US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Sodium, oxygen, hydrogen</a:t>
            </a:r>
            <a:endParaRPr lang="en-US" altLang="en-US" sz="32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86299" y="3581400"/>
            <a:ext cx="38862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  <a:buClr>
                <a:srgbClr val="FFCC00"/>
              </a:buClr>
              <a:buSzTx/>
            </a:pPr>
            <a:r>
              <a:rPr lang="en-US" alt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 made of atoms of two or more different elements that are chemically combined.</a:t>
            </a:r>
          </a:p>
        </p:txBody>
      </p:sp>
      <p:sp>
        <p:nvSpPr>
          <p:cNvPr id="9" name="Rectangle 8"/>
          <p:cNvSpPr/>
          <p:nvPr/>
        </p:nvSpPr>
        <p:spPr>
          <a:xfrm>
            <a:off x="4686299" y="6019800"/>
            <a:ext cx="4648200" cy="5355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FFCC00"/>
              </a:buClr>
              <a:defRPr/>
            </a:pPr>
            <a:r>
              <a:rPr lang="en-US" altLang="en-US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Water, salt</a:t>
            </a:r>
            <a:endParaRPr lang="en-US" altLang="en-US" sz="32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340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63" y="0"/>
            <a:ext cx="9232446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08187" y="2567970"/>
            <a:ext cx="3991583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anything that has mass and takes up space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2481" y="9728"/>
            <a:ext cx="3991583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study of the composition, structure, properties, and changes of matter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8186" y="4419600"/>
            <a:ext cx="4135878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smallest unit of an element that maintains the properties of that element.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338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76200"/>
            <a:ext cx="84582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996821"/>
            <a:ext cx="335280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  <a:buClr>
                <a:srgbClr val="FFCC00"/>
              </a:buClr>
              <a:buSzTx/>
            </a:pPr>
            <a:r>
              <a:rPr lang="en-US" altLang="en-US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combination of two or more substances that are not chemically combined.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10100" y="381000"/>
            <a:ext cx="48182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difficult to see the different parts.</a:t>
            </a:r>
            <a:r>
              <a:rPr lang="en-US" alt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Same throughout.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62498" y="2551092"/>
            <a:ext cx="48182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Kool-aid</a:t>
            </a:r>
            <a:endParaRPr lang="en-US" alt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2526" y="3632351"/>
            <a:ext cx="48182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dirty="0" smtClean="0">
                <a:solidFill>
                  <a:srgbClr val="CC3300"/>
                </a:solidFill>
                <a:ea typeface="Times New Roman" pitchFamily="18" charset="0"/>
                <a:cs typeface="Minion-Regular"/>
              </a:rPr>
              <a:t>NOT </a:t>
            </a:r>
            <a:r>
              <a:rPr lang="en-US" altLang="en-US" sz="3600" dirty="0" smtClean="0">
                <a:solidFill>
                  <a:srgbClr val="CC3300"/>
                </a:solidFill>
              </a:rPr>
              <a:t>mixed uniformly</a:t>
            </a:r>
            <a:r>
              <a:rPr lang="en-US" alt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10099" y="5791200"/>
            <a:ext cx="48182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dirty="0" smtClean="0">
                <a:solidFill>
                  <a:srgbClr val="CC3300"/>
                </a:solidFill>
                <a:ea typeface="Times New Roman" pitchFamily="18" charset="0"/>
                <a:cs typeface="Minion-Regular"/>
              </a:rPr>
              <a:t>Supreme Pizza</a:t>
            </a:r>
            <a:endParaRPr lang="en-US" alt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882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3" y="4572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00600" y="1676400"/>
            <a:ext cx="365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 smtClean="0">
                <a:solidFill>
                  <a:srgbClr val="000000"/>
                </a:solidFill>
                <a:ea typeface="Times New Roman" pitchFamily="18" charset="0"/>
                <a:cs typeface="Minion-Regular"/>
              </a:rPr>
              <a:t>characteristic of a material that can be observed or measured </a:t>
            </a:r>
            <a:r>
              <a:rPr lang="en-US" altLang="en-US" sz="3600" u="sng" dirty="0" smtClean="0">
                <a:solidFill>
                  <a:srgbClr val="FF0000"/>
                </a:solidFill>
                <a:ea typeface="Times New Roman" pitchFamily="18" charset="0"/>
                <a:cs typeface="Minion-Regular"/>
              </a:rPr>
              <a:t>without changing the composition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857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85" y="1739630"/>
            <a:ext cx="9603721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90077" y="2534877"/>
            <a:ext cx="2340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Minion-Regular"/>
              </a:rPr>
              <a:t>material’s ability to allow heat to flow</a:t>
            </a:r>
            <a:r>
              <a:rPr lang="en-US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Minion-Regular"/>
              </a:rPr>
              <a:t>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-1621" y="2518157"/>
            <a:ext cx="2057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u="sng" dirty="0" smtClean="0">
                <a:solidFill>
                  <a:srgbClr val="FF0000"/>
                </a:solidFill>
              </a:rPr>
              <a:t>ability of a solid to be shaped or molded without shattering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303834" y="2518157"/>
            <a:ext cx="2057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u="sng" dirty="0" smtClean="0">
                <a:solidFill>
                  <a:srgbClr val="FF0000"/>
                </a:solidFill>
              </a:rPr>
              <a:t>ability of a solid to be pulled or stretched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482102" y="2395046"/>
            <a:ext cx="23079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determined by comparing materials to one another.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9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838200"/>
            <a:ext cx="1040956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68660" y="1447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when the substances of a piece of matter are changing into different substances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4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" y="1676400"/>
            <a:ext cx="939854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239506"/>
            <a:ext cx="20481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temperature that solids change to liquids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2239506"/>
            <a:ext cx="2275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temperature at which a liquid changes into a gas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0672" y="2239506"/>
            <a:ext cx="2368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ratio of mass to volume.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86358" y="2239506"/>
            <a:ext cx="25834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tendency of a liquid to keep from flowing; thickness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3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85" y="914400"/>
            <a:ext cx="899431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9922" y="2057400"/>
            <a:ext cx="30690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material’s ability to burn in the presence of oxygen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9" y="3351179"/>
            <a:ext cx="1714499" cy="171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24400" y="1981200"/>
            <a:ext cx="40348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how easily a substance combines chemically with other substances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488" y="4379561"/>
            <a:ext cx="2514600" cy="137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13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" y="381000"/>
            <a:ext cx="913427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05200" y="685800"/>
            <a:ext cx="40348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Chemical composition of a substance changes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3060"/>
            <a:ext cx="3503615" cy="96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64977" y="3246327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properties of a material change, but the substances in the material remain the same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Picture 4" descr="HSPS_Ch2s2-pg51-Hairc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22" y="4800600"/>
            <a:ext cx="1224970" cy="186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HSPS_Ch2s2-pg51-Hai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687" y="5209532"/>
            <a:ext cx="2736321" cy="173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48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246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Shaker Heights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Perry, Juliet</dc:creator>
  <cp:lastModifiedBy>Perry, Juliet</cp:lastModifiedBy>
  <cp:revision>4</cp:revision>
  <dcterms:created xsi:type="dcterms:W3CDTF">2016-02-04T12:13:26Z</dcterms:created>
  <dcterms:modified xsi:type="dcterms:W3CDTF">2016-02-04T12:45:32Z</dcterms:modified>
</cp:coreProperties>
</file>