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8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135D-047C-47A5-B3A5-2D17357F345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6C65-D670-4CE0-B0E1-CA0FCD84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3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F902-4E59-436A-ABA4-FF454F22F18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0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Bell work –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 you think a physical property is??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104"/>
            <a:ext cx="1447800" cy="30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30226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Density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Mass to volume ratio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Tightness of particles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4" y="3886200"/>
            <a:ext cx="857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How can knowing the physical properties of matter be useful???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09" y="3124200"/>
            <a:ext cx="1447800" cy="30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Okay let’s make some mixtures… get out the “GPS – Heterogeneous and Homogeneous mixtures” sheet!!!! </a:t>
            </a:r>
            <a:r>
              <a:rPr lang="en-US" sz="4400" dirty="0" smtClean="0">
                <a:sym typeface="Wingdings" panose="05000000000000000000" pitchFamily="2" charset="2"/>
              </a:rPr>
              <a:t></a:t>
            </a:r>
            <a:endParaRPr lang="en-US" sz="4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95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55" y="609600"/>
            <a:ext cx="907958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A. A _________________________ is any characteristic of a material that can be observed or measured ________________________ of the substances in the material.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6704" y="458582"/>
            <a:ext cx="6897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hysical property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18745" y="2691825"/>
            <a:ext cx="85911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ithout changing the composition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22" y="4087475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553200" y="3276600"/>
            <a:ext cx="990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02372" y="4572000"/>
            <a:ext cx="21781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way something is made up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6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SKIP TO NUMBER 3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58507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VISCOSITY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THICKNESS OF A LIQUID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TENDENCY TO not FLOW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43" y="2508115"/>
            <a:ext cx="3730625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22349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CONDUCTIVITY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Ability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to flow heat and electrons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Metals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91583"/>
            <a:ext cx="4772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03408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MALLEABILITY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Ability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to be shaped without shattering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Foil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Opposite= brittle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Placeholder 4" descr="playdough1.jpg"/>
          <p:cNvPicPr>
            <a:picLocks noChangeAspect="1"/>
          </p:cNvPicPr>
          <p:nvPr/>
        </p:nvPicPr>
        <p:blipFill>
          <a:blip r:embed="rId2" cstate="print"/>
          <a:srcRect l="15417" r="15417"/>
          <a:stretch>
            <a:fillRect/>
          </a:stretch>
        </p:blipFill>
        <p:spPr>
          <a:xfrm>
            <a:off x="3352800" y="160020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4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93785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HARDNESS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Comparin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g materials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Diamond is harder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than </a:t>
                      </a:r>
                      <a:b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glass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Mohs 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6006"/>
            <a:ext cx="7543800" cy="262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03125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Melting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Point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Temperature solids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change to liquid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6172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42349"/>
              </p:ext>
            </p:extLst>
          </p:nvPr>
        </p:nvGraphicFramePr>
        <p:xfrm>
          <a:off x="381000" y="1295401"/>
          <a:ext cx="8077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44"/>
                <a:gridCol w="5635256"/>
              </a:tblGrid>
              <a:tr h="1473200">
                <a:tc rowSpan="3"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Boiling point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Temperature liquids change to gases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473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Content Placeholder 7" descr="boi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743200"/>
            <a:ext cx="327660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144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Bell work – What do you think a physical property is??</vt:lpstr>
      <vt:lpstr>PowerPoint Presentation</vt:lpstr>
      <vt:lpstr>2) SKIP TO NUMBER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4) How can knowing the physical properties of matter be useful???</vt:lpstr>
      <vt:lpstr>PowerPoint Presentation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– what is an atom?</dc:title>
  <dc:creator>Perry, Juliet</dc:creator>
  <cp:lastModifiedBy>Perry, Juliet</cp:lastModifiedBy>
  <cp:revision>11</cp:revision>
  <dcterms:created xsi:type="dcterms:W3CDTF">2016-02-19T12:11:13Z</dcterms:created>
  <dcterms:modified xsi:type="dcterms:W3CDTF">2017-01-26T16:36:05Z</dcterms:modified>
</cp:coreProperties>
</file>