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83" r:id="rId4"/>
    <p:sldId id="276" r:id="rId5"/>
    <p:sldId id="277" r:id="rId6"/>
    <p:sldId id="278" r:id="rId7"/>
    <p:sldId id="280" r:id="rId8"/>
    <p:sldId id="281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40" d="100"/>
          <a:sy n="40" d="100"/>
        </p:scale>
        <p:origin x="-378" y="-1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4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650B-545E-465F-8A82-C5E47A469F8D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reference point?</a:t>
            </a:r>
            <a:endParaRPr lang="en-US" dirty="0"/>
          </a:p>
        </p:txBody>
      </p:sp>
      <p:pic>
        <p:nvPicPr>
          <p:cNvPr id="1026" name="Picture 2" descr="Image result for frame of refer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5486400" cy="353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64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5791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_______________________ is an object’s change in position relative to a _______________________.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_______________________ is the change in the position of an object.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_______________ measures the total path taken.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Displacement is the </a:t>
            </a:r>
            <a:r>
              <a:rPr lang="en-US" b="1" dirty="0"/>
              <a:t>change</a:t>
            </a:r>
            <a:r>
              <a:rPr lang="en-US" dirty="0"/>
              <a:t> of an object’s position. Displacement must always indicate _____________________.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71733"/>
            <a:ext cx="2514600" cy="18862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0" y="-152400"/>
            <a:ext cx="2316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8575" y="875204"/>
            <a:ext cx="4595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reference point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6687" y="1515070"/>
            <a:ext cx="4104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Displacement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2590800"/>
            <a:ext cx="2643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Distance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90735" y="4572000"/>
            <a:ext cx="275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59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A quantity that has a _________________ (magnitude) and a ____________________ is called a vector.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A quantity that ONLY has a _______________ is called a ___________________ quantity.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30069" y="-112295"/>
            <a:ext cx="245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number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39009" y="381000"/>
            <a:ext cx="275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67890" y="1976735"/>
            <a:ext cx="2457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number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15936" y="2558716"/>
            <a:ext cx="1846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scalar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Image result for speed vs. velo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1" y="3542658"/>
            <a:ext cx="8310335" cy="310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05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57912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7. ___________________ </a:t>
            </a:r>
            <a:r>
              <a:rPr lang="en-US" dirty="0"/>
              <a:t>is the distance traveled divided by the _________________ interval </a:t>
            </a:r>
          </a:p>
          <a:p>
            <a:pPr marL="0" lvl="0" indent="0">
              <a:buNone/>
            </a:pPr>
            <a:r>
              <a:rPr lang="en-US" dirty="0"/>
              <a:t>during which the motion </a:t>
            </a:r>
            <a:r>
              <a:rPr lang="en-US" dirty="0" smtClean="0"/>
              <a:t>occurred</a:t>
            </a:r>
            <a:r>
              <a:rPr lang="en-US" dirty="0"/>
              <a:t>. </a:t>
            </a:r>
            <a:r>
              <a:rPr lang="en-US" b="1" dirty="0"/>
              <a:t>Speed </a:t>
            </a:r>
            <a:r>
              <a:rPr lang="en-US" dirty="0"/>
              <a:t>describes how _________ an object moves.</a:t>
            </a:r>
          </a:p>
          <a:p>
            <a:pPr marL="0" lvl="0" indent="0">
              <a:buNone/>
            </a:pPr>
            <a:r>
              <a:rPr lang="en-US" dirty="0" smtClean="0"/>
              <a:t>8. Speed </a:t>
            </a:r>
            <a:r>
              <a:rPr lang="en-US" dirty="0"/>
              <a:t>measurements involve _________________ and _______________.</a:t>
            </a:r>
          </a:p>
          <a:p>
            <a:pPr marL="0" lvl="0" indent="0">
              <a:buNone/>
            </a:pPr>
            <a:r>
              <a:rPr lang="en-US" dirty="0" smtClean="0"/>
              <a:t>9. The </a:t>
            </a:r>
            <a:r>
              <a:rPr lang="en-US" dirty="0"/>
              <a:t>SI units for speed are _________________ per _____________ (m/s).</a:t>
            </a:r>
          </a:p>
          <a:p>
            <a:pPr marL="0" indent="0">
              <a:buNone/>
            </a:pPr>
            <a:r>
              <a:rPr lang="en-US" dirty="0" smtClean="0"/>
              <a:t>10. When </a:t>
            </a:r>
            <a:r>
              <a:rPr lang="en-US" dirty="0"/>
              <a:t>an object covers equal distances in equal </a:t>
            </a:r>
            <a:r>
              <a:rPr lang="en-US" dirty="0" smtClean="0"/>
              <a:t>amount </a:t>
            </a:r>
            <a:r>
              <a:rPr lang="en-US" dirty="0"/>
              <a:t>of time, it is moving at a ______________________________.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39235" y="-152400"/>
            <a:ext cx="1951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92733" y="382444"/>
            <a:ext cx="1505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8926" y="1780754"/>
            <a:ext cx="1242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fast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8376" y="2704084"/>
            <a:ext cx="2579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istance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44550" y="2704084"/>
            <a:ext cx="1505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39595" y="3657600"/>
            <a:ext cx="1917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92733" y="3692251"/>
            <a:ext cx="2210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second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2109" y="4991536"/>
            <a:ext cx="4616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Constant speed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90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547686"/>
            <a:ext cx="5467350" cy="38004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8200" y="5105400"/>
                <a:ext cx="7111242" cy="1144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/>
                        </a:rPr>
                        <m:t>𝑆𝑝𝑒𝑒𝑑</m:t>
                      </m:r>
                      <m:r>
                        <a:rPr lang="en-US" sz="36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US" sz="3600" i="1">
                              <a:latin typeface="Cambria Math"/>
                            </a:rPr>
                            <m:t>𝑡𝑖𝑚𝑒</m:t>
                          </m:r>
                        </m:den>
                      </m:f>
                      <m:r>
                        <a:rPr lang="en-US" sz="36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          </m:t>
                          </m:r>
                        </m:num>
                        <m:den>
                          <m:r>
                            <a:rPr lang="en-US" sz="3600" i="1">
                              <a:latin typeface="Cambria Math"/>
                            </a:rPr>
                            <m:t>            </m:t>
                          </m:r>
                        </m:den>
                      </m:f>
                      <m:r>
                        <a:rPr lang="en-US" sz="36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     </m:t>
                          </m:r>
                        </m:num>
                        <m:den>
                          <m:r>
                            <a:rPr lang="en-US" sz="3600" i="1">
                              <a:latin typeface="Cambria Math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05400"/>
                <a:ext cx="7111242" cy="11441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2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27" y="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dirty="0"/>
              <a:t>Speed can be studied with graphs and equations.</a:t>
            </a:r>
            <a:br>
              <a:rPr lang="en-US" dirty="0"/>
            </a:br>
            <a:r>
              <a:rPr lang="en-US" b="1" dirty="0"/>
              <a:t>Speed</a:t>
            </a:r>
            <a:r>
              <a:rPr lang="en-US" dirty="0"/>
              <a:t> can be determined from a distance-time graph. When an object’s motion is graphed by plotting _______________ on the y-axis and __________ on the x-axis, the slope of the graph is speed.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6973" y="2327014"/>
            <a:ext cx="15055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543598"/>
            <a:ext cx="2579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distance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5029200" y="2029326"/>
            <a:ext cx="387477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0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12. __________________________ </a:t>
            </a:r>
            <a:r>
              <a:rPr lang="en-US" dirty="0"/>
              <a:t>is the speed of an object in a particular _____________________.</a:t>
            </a:r>
          </a:p>
          <a:p>
            <a:pPr marL="0" indent="0">
              <a:buNone/>
            </a:pPr>
            <a:r>
              <a:rPr lang="en-US" b="1" dirty="0" smtClean="0"/>
              <a:t>13. Velocity</a:t>
            </a:r>
            <a:r>
              <a:rPr lang="en-US" dirty="0" smtClean="0"/>
              <a:t> </a:t>
            </a:r>
            <a:r>
              <a:rPr lang="en-US" dirty="0"/>
              <a:t>describes both __________________ and the ___________________.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78679" y="1295400"/>
            <a:ext cx="2476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elocity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0961" y="2218730"/>
            <a:ext cx="275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3577" y="4114800"/>
            <a:ext cx="275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1984" y="3414321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809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229600" cy="4525963"/>
          </a:xfrm>
        </p:spPr>
        <p:txBody>
          <a:bodyPr/>
          <a:lstStyle/>
          <a:p>
            <a:r>
              <a:rPr lang="en-US" dirty="0"/>
              <a:t>Little Timmy rides his bicycle to school each day. He rides 1600 meters west. It takes him 3600 seconds (an hour). Find the kid’s velocity in meters per second (m/s). Remember to include direction.</a:t>
            </a:r>
            <a:endParaRPr lang="en-US" dirty="0"/>
          </a:p>
        </p:txBody>
      </p:sp>
      <p:pic>
        <p:nvPicPr>
          <p:cNvPr id="5" name="Picture 4" descr="Image result for clip art bicyc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16833"/>
            <a:ext cx="2872740" cy="3936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42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</a:t>
            </a:r>
            <a:r>
              <a:rPr lang="en-US" dirty="0" smtClean="0"/>
              <a:t>try Speed Problem </a:t>
            </a:r>
            <a:r>
              <a:rPr lang="en-US" smtClean="0"/>
              <a:t>Worksheet independently.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270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Bellwork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your bubble lab 2. Flip to the graph</dc:title>
  <dc:creator>james</dc:creator>
  <cp:lastModifiedBy>Dora, Megan</cp:lastModifiedBy>
  <cp:revision>21</cp:revision>
  <dcterms:created xsi:type="dcterms:W3CDTF">2015-09-23T18:27:21Z</dcterms:created>
  <dcterms:modified xsi:type="dcterms:W3CDTF">2016-09-15T15:45:08Z</dcterms:modified>
</cp:coreProperties>
</file>