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Today I can…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 and distinguish different types of graphs.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Graphing </a:t>
            </a:r>
            <a:br>
              <a:rPr lang="en-US" dirty="0" smtClean="0"/>
            </a:br>
            <a:r>
              <a:rPr lang="en-US" i="1" dirty="0" smtClean="0"/>
              <a:t>Types of 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5972175" cy="419020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0" y="1752600"/>
            <a:ext cx="3200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compare data between ___________.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8198" y="2460864"/>
            <a:ext cx="2892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2369" y="4800600"/>
            <a:ext cx="2101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groups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6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6" y="1600200"/>
            <a:ext cx="504727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9340" y="1546376"/>
            <a:ext cx="3592260" cy="5083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compare ______ to the ___________, or percentages.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56804" y="2048470"/>
            <a:ext cx="282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3886200"/>
            <a:ext cx="14654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44958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whole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0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491338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9340" y="1546376"/>
            <a:ext cx="3592260" cy="5083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track __________, often over __________.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50745" y="2286000"/>
            <a:ext cx="2980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line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8457" y="4297216"/>
            <a:ext cx="22185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changes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54864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should each graph have?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295400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Graph 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Axes titles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Consistent scale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Let’s Practice!!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Complete “Introduction to Graphing” Sheet on your own.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Today I can…</vt:lpstr>
      <vt:lpstr>Introduction to Graphing  Types of Graphs</vt:lpstr>
      <vt:lpstr>PowerPoint Presentation</vt:lpstr>
      <vt:lpstr>PowerPoint Presentation</vt:lpstr>
      <vt:lpstr>What should each graph have?</vt:lpstr>
      <vt:lpstr>Let’s Practice!!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james</cp:lastModifiedBy>
  <cp:revision>4</cp:revision>
  <dcterms:created xsi:type="dcterms:W3CDTF">2015-09-07T17:37:59Z</dcterms:created>
  <dcterms:modified xsi:type="dcterms:W3CDTF">2015-09-07T18:15:18Z</dcterms:modified>
</cp:coreProperties>
</file>