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71" r:id="rId2"/>
    <p:sldId id="273" r:id="rId3"/>
    <p:sldId id="274" r:id="rId4"/>
    <p:sldId id="275" r:id="rId5"/>
    <p:sldId id="272" r:id="rId6"/>
    <p:sldId id="264" r:id="rId7"/>
    <p:sldId id="276" r:id="rId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A6EF372-2EE5-4A42-89C1-9C8CA9FFD9AC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0B530D6-8EFB-4AAB-BDD0-88E3DAB48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4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6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4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5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0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5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1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F3EC3-4B59-47C1-80D9-601FA4F683B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079D6-5C9B-443B-8538-8092DC83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youtube.com/watch?v=PQZz_ETox7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1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Bellwork</a:t>
            </a:r>
            <a:r>
              <a:rPr lang="en-US" dirty="0" smtClean="0"/>
              <a:t>: What </a:t>
            </a:r>
            <a:r>
              <a:rPr lang="en-US" dirty="0" smtClean="0"/>
              <a:t>are the steps to the scientific method? Why is it important to make good observations?</a:t>
            </a:r>
            <a:endParaRPr lang="en-US" dirty="0"/>
          </a:p>
        </p:txBody>
      </p:sp>
      <p:pic>
        <p:nvPicPr>
          <p:cNvPr id="4" name="Picture 2" descr="Image result for galileo flocabu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What are some things you measure in your daily life?</a:t>
            </a:r>
            <a:r>
              <a:rPr lang="en-US" dirty="0"/>
              <a:t> </a:t>
            </a:r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2673" y="213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</a:t>
            </a:r>
            <a:r>
              <a:rPr lang="en-US" dirty="0" smtClean="0"/>
              <a:t>. What are some things we measure in science?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97382"/>
            <a:ext cx="3124200" cy="15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measuring cup c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767"/>
            <a:ext cx="1867477" cy="186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unive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4309"/>
            <a:ext cx="3091007" cy="191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at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54677"/>
            <a:ext cx="1809750" cy="175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9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Let’s hear what Bill Nye has to say about measurement.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1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4. Why is it important to have a standard system of measurement?</a:t>
            </a:r>
            <a:endParaRPr lang="en-US" sz="4000" dirty="0"/>
          </a:p>
        </p:txBody>
      </p:sp>
      <p:pic>
        <p:nvPicPr>
          <p:cNvPr id="3076" name="Picture 4" descr="Image result for si measurement 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392"/>
            <a:ext cx="5257800" cy="23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6610350" cy="173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1143000"/>
            <a:ext cx="6906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Système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Internationale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4114800"/>
            <a:ext cx="6906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Derived Units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6400800"/>
            <a:ext cx="690649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Volume of liquid -- milliliter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0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Metric Conversion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52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enry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ied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rinking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hocolate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ilk</a:t>
            </a:r>
          </a:p>
          <a:p>
            <a:pPr marL="0" indent="0">
              <a:buNone/>
            </a:pP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kilo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ecta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BASE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milli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meter, liter, gram</a:t>
            </a:r>
          </a:p>
          <a:p>
            <a:pPr marL="0" indent="0">
              <a:buNone/>
            </a:pP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1000	100	    10        1       0.1      0.01      0.001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1647" y="3200400"/>
            <a:ext cx="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26603" y="3962400"/>
            <a:ext cx="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Metric Conversion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525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enry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ied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rinking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hocolate </a:t>
            </a:r>
            <a:r>
              <a:rPr lang="en-US" sz="4000" u="sng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ilk</a:t>
            </a:r>
          </a:p>
          <a:p>
            <a:pPr marL="0" indent="0">
              <a:buNone/>
            </a:pP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kilo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ecta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eka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BASE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deci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milli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	</a:t>
            </a:r>
            <a:r>
              <a:rPr lang="en-US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meter, liter, gram</a:t>
            </a:r>
          </a:p>
          <a:p>
            <a:pPr marL="0" indent="0">
              <a:buNone/>
            </a:pP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1000	100	    10        1       0.1      0.01      0.001</a:t>
            </a:r>
            <a:endParaRPr lang="en-US" sz="4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6847" y="3581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61647" y="3200400"/>
            <a:ext cx="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26603" y="3962400"/>
            <a:ext cx="0" cy="609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1)	Unit to measure a cup of water __________________</a:t>
            </a:r>
          </a:p>
          <a:p>
            <a:r>
              <a:rPr lang="en-US" dirty="0"/>
              <a:t>2)	Unit to measure </a:t>
            </a:r>
            <a:r>
              <a:rPr lang="en-US" dirty="0" smtClean="0"/>
              <a:t>speed </a:t>
            </a:r>
            <a:r>
              <a:rPr lang="en-US" dirty="0"/>
              <a:t>___________________</a:t>
            </a:r>
          </a:p>
          <a:p>
            <a:r>
              <a:rPr lang="en-US" dirty="0"/>
              <a:t>3)	Unit to measure matter _____________________</a:t>
            </a:r>
          </a:p>
          <a:p>
            <a:r>
              <a:rPr lang="en-US" dirty="0"/>
              <a:t>4)	Quantity measured in kilograms _______________________</a:t>
            </a:r>
          </a:p>
          <a:p>
            <a:r>
              <a:rPr lang="en-US" dirty="0"/>
              <a:t>5)	Quantity measured in Kelvin ________________________</a:t>
            </a:r>
          </a:p>
          <a:p>
            <a:r>
              <a:rPr lang="en-US" dirty="0"/>
              <a:t>6)	Unit to measure time ________________________</a:t>
            </a:r>
          </a:p>
          <a:p>
            <a:r>
              <a:rPr lang="en-US" dirty="0"/>
              <a:t>7)	Unit to measure area _____________________</a:t>
            </a:r>
          </a:p>
          <a:p>
            <a:r>
              <a:rPr lang="en-US" dirty="0"/>
              <a:t>8)	Quantity measured in moles ________________________</a:t>
            </a:r>
          </a:p>
          <a:p>
            <a:r>
              <a:rPr lang="en-US" dirty="0"/>
              <a:t>9)	Quantity measured amperes _______________________</a:t>
            </a:r>
          </a:p>
          <a:p>
            <a:r>
              <a:rPr lang="en-US" dirty="0"/>
              <a:t>10)	 Quantity measure in g/ml _________________________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1480810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milliliter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91000" y="1792344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Meter per second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2133600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mole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1003" y="2466155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3814" y="2745010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temperature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2910" y="3171340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second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25310" y="3432950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Square meter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3814" y="3837772"/>
            <a:ext cx="295603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matter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9351" y="4098407"/>
            <a:ext cx="34276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Luminous intensity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2283" y="4512417"/>
            <a:ext cx="342768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density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1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133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Bellwork: What are the steps to the scientific method? Why is it important to make good observations?</vt:lpstr>
      <vt:lpstr>1. What are some things you measure in your daily life? Why? </vt:lpstr>
      <vt:lpstr>PowerPoint Presentation</vt:lpstr>
      <vt:lpstr>PowerPoint Presentation</vt:lpstr>
      <vt:lpstr>Metric Conversion</vt:lpstr>
      <vt:lpstr>Metric Conversion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Graphing</dc:title>
  <dc:creator>james</dc:creator>
  <cp:lastModifiedBy>Perry, Juliet</cp:lastModifiedBy>
  <cp:revision>18</cp:revision>
  <cp:lastPrinted>2016-08-29T11:12:04Z</cp:lastPrinted>
  <dcterms:created xsi:type="dcterms:W3CDTF">2015-09-07T17:37:59Z</dcterms:created>
  <dcterms:modified xsi:type="dcterms:W3CDTF">2016-08-29T11:40:44Z</dcterms:modified>
</cp:coreProperties>
</file>