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7C16B5D-1C09-4A96-8549-E6618B07933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96EA3DF-7C66-41B5-BEFA-175063565D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7543800" cy="2152650"/>
          </a:xfrm>
        </p:spPr>
        <p:txBody>
          <a:bodyPr/>
          <a:lstStyle/>
          <a:p>
            <a:r>
              <a:rPr lang="en-US" sz="4400" b="1" i="1" dirty="0" err="1"/>
              <a:t>Bellwork</a:t>
            </a:r>
            <a:r>
              <a:rPr lang="en-US" sz="4400" b="1" i="1" dirty="0"/>
              <a:t> Questions – Complete quietly on your own first!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What </a:t>
            </a:r>
            <a:r>
              <a:rPr lang="en-US" sz="4000" dirty="0"/>
              <a:t>happens to the volume of a gas if we </a:t>
            </a:r>
            <a:r>
              <a:rPr lang="en-US" sz="4000" b="1" dirty="0"/>
              <a:t>decrease</a:t>
            </a:r>
            <a:r>
              <a:rPr lang="en-US" sz="4000" dirty="0"/>
              <a:t> the temperature</a:t>
            </a:r>
            <a:r>
              <a:rPr lang="en-US" sz="4000" dirty="0" smtClean="0"/>
              <a:t>?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2. What </a:t>
            </a:r>
            <a:r>
              <a:rPr lang="en-US" sz="4000" dirty="0"/>
              <a:t>happens to the pressure of a gas if we </a:t>
            </a:r>
            <a:r>
              <a:rPr lang="en-US" sz="4000" b="1" dirty="0"/>
              <a:t>decrease</a:t>
            </a:r>
            <a:r>
              <a:rPr lang="en-US" sz="4000" dirty="0"/>
              <a:t> the volume?</a:t>
            </a:r>
          </a:p>
        </p:txBody>
      </p:sp>
      <p:sp>
        <p:nvSpPr>
          <p:cNvPr id="5" name="Rectangle 4"/>
          <p:cNvSpPr/>
          <p:nvPr/>
        </p:nvSpPr>
        <p:spPr>
          <a:xfrm>
            <a:off x="6025838" y="2362200"/>
            <a:ext cx="31181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decreases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79407" y="5181600"/>
            <a:ext cx="29674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increases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6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543800" cy="914400"/>
          </a:xfrm>
        </p:spPr>
        <p:txBody>
          <a:bodyPr/>
          <a:lstStyle/>
          <a:p>
            <a:r>
              <a:rPr lang="en-US" dirty="0" smtClean="0"/>
              <a:t>3. Boyle’s Law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06821" y="2967335"/>
            <a:ext cx="67303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Volume and Pressure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 rot="10567542">
            <a:off x="2243155" y="1987686"/>
            <a:ext cx="7620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983918" y="1987686"/>
            <a:ext cx="7620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data:image/jpeg;base64,/9j/4AAQSkZJRgABAQAAAQABAAD/2wCEAAkGBxMTEhUUEhMVFRUVGRgYGBcYGBoZGBYeGhoYFxgaGRcYHSggGh4nHRoXIjIhJSktLi4vGh8zODMsNygtLisBCgoKDg0OGxAQGyslICUuLSsvLS8vLy8vLy8tLTAtKzArLS0vLS4tKysrMi8tLS8rLS0tLSstLS8tLS8tLy0vLf/AABEIAKgBLAMBEQACEQEDEQH/xAAcAAEAAQUBAQAAAAAAAAAAAAAABgECAwQFBwj/xAA7EAABAwIEAwUGBQQCAgMAAAABAAIRAyEEEjFBBVFhBhMicYEykaGxwfAHI0JS0RRi4fEzokOSFXLC/8QAGgEBAAMBAQEAAAAAAAAAAAAAAAIDBAUBBv/EADcRAAIBAgQEBAUEAgEEAwAAAAABAgMRBCExQRJRYfAicYGRE6GxwdEFMuHxI0JSFDNyohVigv/aAAwDAQACEQMRAD8A8NQBAEAQBAEAQBAEAQBAEAQBAEAQBAEAQBAEAQBAEAQBAEAQBAEAQBAEAQBAd2n2PxrnFow7i4aiW/uLOf7gR6FAYOIdm8VRp95VolrPD4paR4py6E6wUByUAQBAEAQBAEAQBAEAQBAEAQFQ0xO1h75j5FAUQBAEAQBAEAQBAdDgvBMRi6nd4ai+q/k0adXHRo6kgID0vAfhLToCm7iFVz31HZRQw7miDcw6o/XkcotzKup0XOLlyKpVEpcJMaPYrhVET/8AHX51Kr3/AAL4+Cgo3ZKcnGN0XYbslw2u4sPDqWX9zHVGEerXKFRqCuyNOUpbZ9+xxu0f4IUXtL8DWdSdr3VbxM8g8DM31zKpVMtCyLuePdoOz+JwVTusTSdTdtN2uHNrhZw8irVmenLQBAEAQBAEAQEiq9raroJDvCQR+bUgQWkWzbFoIjQgHZAYOJdo6lal3Ts2W3/keRANhlcY5IDiIAgCAIC6PNAWoCsICiAIAgCAIAgKkIC/MbWnKOW0zfncwgDG6EglswY198QDr7kBjQFUBc6mRfbnqNJiRv0QFojdAUQFQfigJj2S7HNqUxi8dUNDCSQ2P+XEOFstFsaTYv0Gl7xKMXJ2Q01J5he2BotFDAUaeFpWEAZnnq9x1dG5JU3w6Ihx/wCtjWxrMW/JWfWc/u3EgjKcocb+At5Rz0V9OqoUpQzzSftoR/6S9RTi1mrPX3Xvmbb+KY0AZajMQwDRwAJ9wsfMKq7tx89u+0ShGPw+CS4dr7Zcnp5X10uW8N7RFzyabzReNWOOh6tnSbSPgvYQg7SaKpxcF8NuXR7Lku/kemdn+PiuxoeMr45gz/KwVkqc5Rg7v19L2LMO5TjeSyW/fIz9oeBYfG0XUMSwPabj9zDoHsd+k9fMGRIVlKc5LxqzJ3TdkeF9ovwWxtGXYd1PEsmzQctWL/pdY25OV0YcRGc1BJs85xuDqUnllVjqb26te0tcPMG68lFxdmSTT0MCiehAEAQBAEAQBAEAQF4EjeZsI15315W6nTcCrQ6JBMNjfSTt68kBaSI3nnP0QAC33G+6Ao4IC4tgw71gj4G4QFaRbDs0zHhjnI1uLRPPyQFpI5R5f5QFqAICqAuL+VtrICobNgJ676SekWJ9EBdhXMD/ABtzNhwjMW3ggGQDoYPWEBbeBOm3Tn5boAaRGoidJtOotPUEIAJbNulwD566FAXuZma5+4IkBsAA72sL2hAdjslwmnWql9eRh6MPqkGC6fYpt5OcQRM2GY7KUYuR6ld2JXxXHVcRUY94YKYBFOk2WinTEtYxgMDQaNk2AN7K9tKDS1PKiWUe+++hpPxsEBsCLmB135LLwPnfvYjKMUuJLP5vUkGC44A3KRIcDI2aPnKnQfD4qrsl7+veRXKrRco3033fNpfwa5ZVoODmHNTdJB1jTb/cytFWyTaeT5F9GlSpu6d0919+q0d9rNFnEmNxDe+ow2vT9sEQI0zAbjn/AIWSMnfvvuxOag1k9PbLlyf18zd4Lxh4ptIMEWB3np8VK3+XNZPO31v7ZFGH0UcrRuyd8A7S5wA7XSd/XSyv4brS3Tb7nj/fKap2TybX9XV/UlWGxgcCDB6HRUybUtLLmXW44affv1SI/wBtOztHHMLalLvGtFnNIFakSNWuOot7Jseu2ulGDXDPv8d7a8rFTrUp/EppNLNrTvu187fPfajsvUwjnEE1KQMCoGkQf2vb+h3wOxVeIws6LXFo9GXYPHU8TG8dd13sR9ZjaEAQBAEAQBAEAQFRzQFS4xE2HwQFGnpP30QAIC5pseXL5R980A7sxNueonWNEBbCAq0X2+iAq2ATmBNiBBGuxmDI+fNAWIAgMpbYHz21Efd+oQFGvAuB77oBUbfblA6WndAUePL/AFCAzUqUa3MxEgWiQZm8/eoQAtJd4BIMN0MEx1PMT/GgAo95mGWzQIGpnYxzjQWQHoXC+AVMrMLTAme8qm8ZiBaY2FvTqr0rxi46EZKdOT41bly+nobfGOBtY3xu0/UTqRfwiDA/lX0qSney/j+SKryi02r9O+ZxOL4xrSHMLWlzRGcOMAR+1pvprEDzWRr/AFXkW1I5NSfsbVOg1rBUqy4NJBFMg5gHZSSJBZfY3vBAuoudiMKK28ze7O1jVa9phoblIiTAk5hrJ11m8b3i51HGnZJNZ5afZ/TN6ZnihGneSWV1flfZu1mnzenPph4hje4qtezK4auF73GZpkCRGbbXRVKfgcfb236+vuQhR4Z3Wn95d9Ohq4jEDDODrOo1SX03GTlzbGORbHQ+ashVXG5N55d/Ut4pUeH4a1X9/wAnRwfaJou2Y3vbz9FfwqbTR7Soqm9bJ5+T/H0JvwHtA1+WHXi3Xoq6lGye65N3+tyUpOSVSDW2W/fmzrcUqBzM1y5l9SJH6hI+Cnhqzg8jDjMJQxa4HdO+T3T8uV8uXXK5GKXCW1S9zXZqVUFrw4yTsAQTB2Puhditi6cqNqi0V9MranykIV4TVODs07JrLf019jyntZ2Ydhaz2tOZo8Q55Tv/AHAGxPlzXApxhiKPx6DvH5pd+qyufYQnOPgrZTVk/N8u9bojiqLggCAIAgCAIAgKgIC8vtAkbm9p2gbICxxm5uTqgCAogKwgKICqAogLnD5DedkBagLg1AVYwkwATrYa6SfdqgKNBJjn1j4lAXVJtJ+/v5ICkE35Dl6DT0ugL6Rgj2XDl7jv9OoQEv8Aw47OOxOJLmtJFEgjcZrlvPSCfOOatpxTfi0IyfI9uwPZ8UmPDiCXxeJcBcnxDQz7oWupiIRtwq1vn6cjOk6kmnnfXktdPstiF9tcfSpPJLmucGwANjcEgt0+fuUeOLo8Oazv5+Z7TjUjWTlZrfplk+p5hj6TB4g4PzSRc5hoYJJnqCRe6xzWWRp4bRsiuNrltLu8pAqBh/U0DUmxO5tMQYsqlFrNlrzRIOymP7pzQYBe0G3OPCTG0QZ6yreF1FwpXZKnwp2nK1/b8e5sdp6RdUDzGQmXQZiwnXmY/wBKim+LwvVd280Zqv8AhnZK3T8arvma4w/e06mFcZj82iTvoajJGg9l3w1V0YwXim7bCU5SglFXazXluu+RGTjiz8pt9iNQOcKdCtKDd9CurDiV2ymA43Vou8J6x/hbm7kqUpU3eD19T0Ps/wBqRiGlpOWpoRPtW56Ku0otSjz+RNyiqsa8UlJWurZNb3TyvyeTWhZwvHU21yJhrwTLmkNJHntex6K+OLfw7LOz279DifqeA4qindO981o3vb6tdTT7W4l2dsDvHUTNRwEwyLtJ0cS0zlk7FVwrQUlKlk9bbdcvwvPY8w9KootVnrknvfZ35Lz8srkT7TcBNINr02nuX/8AUnTQmx293JYqs6Upv4bVuml97afg69FVVG1VO/Xl1I6qy4IAgCAIAgCAIC5gn792pQFqAue2I0vex9L8kBRAXUWgkSQBzMwJtNr219EBQmfv0QBziYkkxYdN4HxQFIQAlAUQF8EQbwfsieaArmtr6Dbz9UBaHfBAI+5ugKFAZqDHOhobJcQGgakzEDnyQHv3ZdmH4LhA+sZqPgZWgFzibmwiWjSVoq1EqagtFn69O9ihYeaqOpN65Jcl1736mlxHt13whzTSD3GXEy4CDlAaGxcxN99bFZY1lJ2SLlKNNZ3Ig9lPET3YaCSA4vMOBcB+r1iIvFgVc4yUL2dyqNVtZd/U5eOwI7zKGvDQMrTcZhBbmdmEtmSbAjSRqRByV7F6aexo1Q41H0i7I+cmUGZmQWkx7RbMmACSZ1M+cKvck5ZWM/A3tD/AHeG0m2YaaajSNdRPRSi7ZtlU5cKTSz8u+9SacW4aKtBzqQiGkiD4jf8AdPi9k6c1lVenCraTzbz6eXoHTrVrTnt0+na+ZEMEXl4oh2Vxg0ibkPbYNnqNRO/W2ir4f3Wa1ue0/Fp37d7nP7S4EU3NqtBDagnLoWnRzbbhwcPRWRtJZ6kLvicTjVSDBHqraV14WeRyyOhwSo9tTM0WaZnl93WulCWZXUqfD4ZJ593PSeHU21aYdadgNwRpyXMrVKlOfCll3n39jS4U6kFTqK13lZZO+S03tlrqlfTO/hlNnipFrWtFvCIaZkGR7ll4qlGfHGObzt+O9L5aWqxmCtFKcssrO/Pn3rbPNo0OK8CqgPYyp+W8Ze7IlkE3jdpm/RWYT4NWbfDa+emaa26rlzIV8VUp003m0+HJ5NPR+d8n9TzLieAfQqupvEFp941B9yudv9XdbPmi2nPjjftPkaq8JhAEAQBAEAQBAEBcDaLc5QFAUAKAIC5ro3/j1QFOaAIChQGRlQiI2+ygLS4+t59UBagK5kAAlASvshhRRy4uozMcwbRabAnMGvefKYHWTHhV9KmuFyZCVRxslq+2bPaHF1a9R1fO+bZW6xBIa1v9okwffzVNSpGFk0nfvvzLKfjv0LcPTe1pe8y4DxbjkJkXG9+gVNO0pqMSjEScvCnkYKVMuAcQ1us5ZEi93Ak3gwALxFueipV4nfXoetZcEDJVrQ4vGY5rmCPFaHSQBrJJPIn1zxqSk3lkaIKOSuYmYam85nAkuIF3kHNsQCLEwRHiHlEqXE2vCQllKzKVsY1rGAZg4WyuafD7Jh8anNJgxptorKaTTU1ns/PI80qcccluvI6nZnixfXNIv8Lmm2x1JjYa6Hr0WHFRUIXlsbaKUpOMTd/pe8dADS9lQXGpImoCRqZa2M0xaOquw9eMkuTv2iipQcZX371+hqdpqBdSxTS0/k1i9pn9NVodI5jM3/stNHOnly+hXPhT4Xrt8u/VEGpOj6f4WinKysyqSuZDjHTItaDG/KVd8aeiIfBjazJ92Nxk0gTmmmZAH16KupSVXw7mihSjUSjN5J3T3XP0tdnV4q7uapIuDmseUNNvosdVKqoya/bbTLPNJ6a8zTUTxVHw6vJ35/zZNNZHa4VUbUpTeLxzAvbzmR6qjESnL/JHVK75359U1r/JxcNSVOp8Cpo3w65WfXK1n7ehCPxS4aA2lXEEy6m48/1s/wD2oYbE/GWytoun9m/4HwJOOfN359/k89Wo9CAIAgCAIAgCAqUBdkNzFhYnYTpf0KApqbIAgKEoBCAIC6mQCDEjcc/4QB4GnLcafLyQFaTdbgcp3JsI+cm1vQgXh4MizZ6E3kW5x70BRwDdL6TcHUTt8uiAo6LEQdCR8xaOU+qA6HCOHtrPcC85GX0Pi2AmDlJOUX68lKMbuxGUlFXZ3qrz5bNAMgBgADRfYR7gtVVxUbLTQzUm3K7W315GUNDZcRIABsbxfTkVza64pxjzv9jVTzvw8198jHSqy3xCM0GI3HxXkqbT/wATvZ69Hl5d9DySjx+PS3zRTKHthutpk7zz2lRkp0/3aZ597I00koVFLe3fuVODDRmyuABLCeupAIsbFUSlVbScsmSrOmlxpK/3KsYKNSQXMEFrnasi2by0AzXFjY6LRQ47FPGnGxzK9KnUq1JZ3IAlppHOyxtGXwyRIzSG2m150kXmb3DsG8jPQcKvdOcGuAc3KSIaDPhabgk3By+0YKSipJp5hVPh2lfQleExzmua9oALQSXQMpc1rmZtNSYA6LNOkuGKX+v3L4fulJ/7do1MXXp99WbGYVqIYBP66bQ902jSLAzLYK1U1Lh8TzW/yM9aEM1ss/LbL6PoeeYylkMAhwgEXsJ5SL3Bvopftlc8TdrMwUxKthmedCbdibgtOhaffqLq1txzJ0moy8Oub9e/7JTxdg/Kc8TmaPORLY9YB9UVFyur/wBZP5FlKlOpjYuOSdm//wA2yXtffW2Rs9m6urcttI66z98lzZy4KqWX8P69oljcHCrFzeT1t3b+L9DV7d0RVwtZgMuYwVgDr4Hhrttml4WGjTkq86tsnaKte21t3rrytmi10HDBw4s3fV9U306ddLnja6RjCAIAgCAIAgCAysq7ESOVhOsSYnU/6tAGSlRe7Pla4hozOygkAC0mJtMXO51QGNj4uJDgREadT0OkIC7KNCTYG4g7SBEjfUzodLQQLSQQBvG+xk2F4iIuf9gYw03PJAVAsdPvkgLpkXJ8Ol9BOwPUz70BdRpkk6CATfp9UBjAvEeiAy1GtygtI3kbi/8Arb6wAfWJbEmBEAkmNAY5T9OgQBhBIsJvOwjY+evuGqAlnBgO7c8BuZ7nl0C0gDKBOwDja2vlFtH9+fUyYuaSS59/YzcPacocT4Q0uE8y4iZ3sGlZsfVbnGEdL/I04GzT5qyfQur0/C0Ho50eZgfVU1qtpXWtrJfV/g1YWi5zfeZgoXcf27c/RRVKbpuT2Wfnytv9tS+u6cZxppZ9Nlz6fc3aGHAdOXbXbzNh9+9RxGJ+JSWfRrdvvvnipxdGUlqldp7LtbL+sNdoLjlAJM9YmSTfz0KvVqdHiqZd5JHPc5Vqto982cDiFY94YdlvIl0xe0wNZ5DRWwlxK6NsabgrMynCuFHxOYQ6S0QS8k6EhzQcoIMHeXRMWmSMPCWvdVcwlwblLT4jAEg76yRMCJ2hMzwl/EaJbRe4NcSQIpvkQyRJg3As0gO2aNZXs3fM9i5WSlqR7heKd3tPvfEZsDNgZFvpt0Uoz8NjySdzi42gQXF2ubmJGpGb0FgkrJniGBw5fOXUBTpwlJ5EZ1acP3ky7HQ1wDpkB0hXtOCsVpJzclmnuiU8TcHYOi/SHuHxP8Kh1fg1ne9mr/Rfc6FdypwVWm80181oZOAU/wA5x/tkddJ+BJWXEWyjqm1f1Wv2JqdRw8TV5Zrlkr/Nvvfb4zhqP/Hl8VajUpjoAx30kW1+Kq+FVnUb42oqzaVs23ZPb1vt7EKWIrVMJKVk7Nt36u70TzTzXkeDLQZggCAIAgCAIAgKhACUACAvpVS0gtsR97oCjXfcIC0BAZAG31gXmLm4FxMC0/egFS0SQyXDmWwYGpgExbkSgLXxAgCd9fkd/hogL5LDpBAa4SJN4c0+4oDPV4hVqOJfUJkudEmAXGXZRo3TbkEBpIDPhjlcSRoJiDfTqCPS/lqgJFwohuEcYLRJIJIdcgNJAAG7Ta+ynBtO65FFWClOKZ1KFNraTWuJgMabDlJOvPT1WWcZVKsVezWXuWYNS4JuGrl8skbZZmB/uaTtBNrT5fJc2tUSrZ7Ne3eZ1sJTagpbX7ZwHYl4Jhpyg5Rbp5rfGD4b3y3f9XNE+Ccv2379iQ4F+alA1AGpkrl1aco1s37Zexnx1JQhnozUx7wxsE6zYe4Qr6fxMRLK78yGFoRhBtJJEUxeOLajS1rQRMmAS651kWtay6sI8KsZKs1KV1odGhXbW7nMxksyh0MzPe2QAIaGjUkXIOkFSKySV8YzD0a1GnXyPcGQAaRgEPENqnI5pAcIE+yGCYsvUDHwV9d1GvRBeWtpAAubkNVxe4uID3jP4C0XmAARECfUeo4+Ern2iAMgqOkg3DKTg0X6ud9heMklbMibbleEEdShDRGhO41WqhPhTbXf3PZwTaz55cyS9l3w55n9J9LKmUviSTZJQSVt32yUY9pPDqQ3LyQOku/lRlJNy5Wtf2J4in8WhKnDW+Xsrm52f8TtNAB8APqvcVR4IKcnrt3y2+p0HHhpLiVna9uXR/bmX8XH5zqhiKbXnceFtN5PzPuWSji26cqay0ezzumvoueuaKKCjGi6Us00/pb+Dw1aDnhAEAQBAEAQF0WlACROnogDTH1QFc2u87394QFpCAICsiIi97+63z96AtQGQNGswCYvPxgdUBeawBPdy2ZGt4JNjsRED06oClavmPstbYjwiNyfr7kBjm2tkBe2JBmPLz+FuU6IDLQpEkwcoAJab3uLSgO1TcP6J5AIdnAeIAAPhAiOkWjWUTV0t3oLZp96NnaNQOs4gWEE6QRafT73WaK4ZOaTafvdPby/rVotpQcIR4dY2vyvZd/VGWlQLi0GRqDuHe7p9FdGhCrQqzTTtdr/AJK2zv128z2niZ0sVCNmuJq97cNm7Ze6y9eZm4hw1gyFgJbEkG+3VcOnWmr8WTvqfU1KVlpozZwzGAAA3EybwZv7tB6LxzlKTlLe2XLY42MVWTusl+DFxEEQWASbTEk6yOhEDmrqEYTlaV2u/uKP/acqj02WnT3PP8ZLzMDMSbDXXl6i/nquzGPDFI5cpOTubPDscaFRjmkte3NYiQQ5u5m5IMRFoF+SzZEpjcdIBY5wdMkk89gBYDc85UlBxWYTudjsnVFWvh21872NcBl9vMcznNJbmDm3cPEJsDroiPRj6+VlfMAAPypG7n+JxuAY8PnB8l41metbkZohoPiBtOhi+2o8lZBXEWkbbavi0H+rryUtkwmm+Nkn4S0tok/qqGB1kgCF5Cy+hoUopLvLclXHHZW0aLTo2/w+nzUqfCouUlez/v7HmEjxxUt3K/v/ABZddTu8EoZGNeNPnyJ+azYio6s3GXn/AB3supsxdXPz7XfqRjtLxBwoYx7iPYbSb0NQw71LQ70CrqUaalTUN22+trW9vr5CXDHDXV893vr36nky0nKCAIAgCAIAgL3uEAARGpnX+EBaQgKIAgCAIAgCAIAgCAIC4vMATYaDlOqAZjETbVASPg1cmgWlogVKJOsu8UXnXaw59V40m1z2fIpq8V1bSzv7ZHQaQbWGRnnJaA36g+SoqUVBNu9+L2Tu/mvn5HZwc04cUdZO/t3b2JJ2bpl9EPtBqFthpDS4z7viqmvFVppu8Y3u3rdqKS6a3vcpjN1MdGhwrgzzyeeqkk1ZON/WzbRs4ymWNEFocfZZPiIJMkyIAjnr5qyh+lqpCUpqTUU+KVvCmlos7t7ZLJ80fR1a6as8+7HMeWtcQ4gOaY19oWymOoK5FKMpWav0yOHjZNvgjmvb5nO4lxGm50ZzEEAakzeBaw6+i6uDw7g7y9jJWqSdNQhzu3scnieAAaHMmScsAQ4HLrIsWkCxFvdK6LozjJ5XVr3v3mUyWWbXkjmDBTclomzWmznGQC3nN+fK91UQsZa7KTMuYGwk5CA4OvaTOlpO2my0uySK4xebu2za7OOq/wBQ3+kPd1SIE3gSHFxOXKBA+l5UakWkmTRTtfj6T62WhakCXRyJ1BnXLoFTI9scamAMwOXmDebco52194SOpJaF+CYXOKjfMNNrI9E4bhgKzA72MNTzv/8AtFh7/kkNrHs4X8S0SaLqtQ1KpqGYEDTUnYe/4LbhqT1qLLN/P+CSrRhFwhnLJLzb+yu/QlWHqEYeJI9qw15AfFcrEv8AzOcVnks+u/sjXTgpVWp6K79F38zzf8QMa1raeFYZIJq1bz4nCGid4E+8KUaDUlVn+5qy6K+WW3P+LFWIxbreFW4VoQpXGQIAgCAIAgCAuL9oFv8AG+u3zQFCUAcZugKIAgCAIAgCAIAgLgen+OtkBagLshgHrHyQHa4FiC1lTPmyEeGAHeNhbUaBuLBwmdxawXqPGrmzVxfje5vs3kfu8IbblHyXlSk3FLluXYapKnHi911J/wBhcCHUA4PyvIBDf0k6F0c+oXksZFUZYeUMn/tZ7Z2bSdrPZ2vzzsuvQoKNWOI4VJJbfuV1nHWzV89rEmHCwc0tDpGjicgibhuUx59FzsL+qucOBuUZXzcY5tv/AO11q9na17J2J1sNH4nGpNX2vl7cyAdo+Hmk9hdRDSDLXCC34RbzCQrU6kW6dXi5p3Uvnf5NoorUIWc73tzI/j2VajJhoplzXf3AmJIFuv2VbQrQptRbzzOfOjebaOxw9mD/AKZ2ao3v3UjkdBa1r4M3Ng4ztbX07MKmMrRgkkocS4s82r+X3uV1MPFeJSbdu9/scXDUHGPzGvMES5xM8y1wEgCB7VjcC0lTq4OopPIplUUY3bMGNol+hPjLYLw0i8N/5OUiJ2uDuvZU4qOdr/Q9jJ6LTUpwqWP79zxSNKSIElxALYDPhsLwVkqRlBpPQuvGUb7nDqPk5iSSZJtvKqKitIX6SvdE2Tpq8kmS/s7wqJqBjiAbWtOw85j3KulUhKXDNpc+p16OEjLOxLxgnUqIBbDqrsz83/VpH08l28HSVeV45LmZ6tFpSlKN0lpzb6b2QcBLWNbuC7nPJbFhVSpuVSd76cu+7HMeMi66UIcLTirNZ55ffbU2sXj20m1C8+Cg0F4H6nE3AO/7Y5gr5qrarVUlo72fSK/LVjpYuPBhpTvfikks+W3eiR4zxDFuq1H1HavcSQNBOw6DQeSnKTk7s5qVlZGuonoQBAEAQBAEAQBAEAQBAEAQBAEAQBAEAQFzCNxKAzYSu5rhk1kGOcQb8xZASevgQHEU4IcJAkHLID2tkHUA5TO7T5KylUvUcJaPNdP476milh5Vaf8Aj/ctua/PehNPw9qVBTLWXyEnL/a4cjrBnSVlxLVKUm9Hvyfn162Vty3BVbwu27rL25rJ3+qJFguKPYXNq0yWumHZSY2uCwC/mq/hxn/2KqjK3ecZ388suppnXlZOyl7xfz4l7tHE42RUY/MZIMtmxt92VK/TXBR4LJ/7WtZ/O/r8iE8XxwalBp9OF2/9vsiGPqy0tJIaDuDIgg6aEH6lXLCyU+NK/k0/pfTyM8pcEHe6/wDJP6mqcOyk7I8nuybAE5mzoSCCNB8Nl0MHX065E5VJKm4qyet3e3ys13qSbsx2dbVk0w4Mgiq4y5zR+xvhAzOH7Z3C7WIxsaEU5K8n+1X1fV8lv7nz2MlVqWjdc3k0lbd3d/JZXOb2rwdRualUpupUw4uYwZT4AQyC4EyT4X+p6LyOGo4i0uLi56rN59PIYbEcEHFWb5vnuRzHYQElxJzWF72AgXmdgJVjwNKUlxP0NdKtNw/a317Rhw3B8zmjQOIAPUrDi8LRp4d1IvON7q+vkdOGDqOSusnozap9naxrZRTcGhxbmIhtiRM8oC51aVCNKHBNNtJtLqrntKhL4jclZL7Ey7NcRyVDTYJpt3i7nDfyA+Y5rFh8NTqTUpu22uWff4OlDEun4Utfkd3HY0uDSYLz7IuTrAgDXpHRfUxo4fDRs34Xl/fluTWJXA5aJZv8X5stx2FdhqWd4/Me4NY06ue7QEDYXcegK5tfGrEVHGk/ClZHytDiq1XWm7Ntv8ei56XPP+2/FdMMx0hpBqHm4TDTGpBLnO/uceQWG8XZR0St583+OiR0K1TiUY7R0Xnv5v6EQQoCAIAgCAIAgCAIAgCAIAgCAIAgCAIAgCAIAgMzC20zO8CfSN0BNOyeLDqTWMblqs/VpmEudDb3NzPTaxWetxRtKFss/Y2YX4cbTkruP03JbwTDOo1mOLZZWbINtNwWg2I5FRljqsJOVPOC1W6us7aZLmrrkdKtTwteu/hSact80m1s9m176koqYQgtLALi3iied9NrfFdClXw+Kj/kbus2v3eVrK7XpdvY+extH9QocSpQjJa3Taknvraya2z+5t1eCHwueHOB18RI01gEG8wRFsvqra1aEaT+Dbnot89XdeWdnfU4KlVnXjKaays8280rZrJ+eV007o834twwYetUpVWyx2hnYkkQQLWMX5CFfSwUqzjicPk9bW6devLbJnSo/q04RdKTd45O3L6PL1Ry8XXpVx3UO7xg9oCc0Nc5xj9JkG5JXLqYaph4SlPJtuy5NPJe3I7eGlGpPw5q2fVexMOyvaFtOgG1CCYuCYmBl0GthP8AtRq0a+I4JXakvze3RPf05HG+DRoVaijZxk/bv88y3tBi/wCsLgG+CmC7NlJmw8RAudDE3X0WDTo04/EylLL65L05HCxElTrt0s1lf73fnuyAV8JkN8rpvM2I1EctrdFTKrPjdKTeTWn39PRI+9/TpUq1JVIQtlo155LomvV62Z1sPhW1O6saYYZvMEiTJ31A6LJiFWnOdN+JPyvyttpdnXjKnUpRa29u8iR8V4wGU2UzBqvmYBgC3zC4FL9InBTqJ+BaPd7WXk9THOrHjs9Vqvz57EXo4uGmnTAl93O6cz0J0G+vswulhk4NNarPy/k5+Jat43ZO7a34bffbn5M6vD8WMI0Yuo6QDlpAXsLOIO+99zbmo47Fus40Vyv795/0ZovwKNTTl37e5wuP9sqlZ5rOltTxNoM0FFpF6nV7vhCrpU4xg46t5N+39eWoXDFXtZ7Lpa2ZCiVcVFEAQBAEAQBAEAQBAEAQBAEAQBAEAQBAEAQBAVBQFWC4QHS4RinUqjXA5WyJLT7Oni9JRKLfiV0WU6jg7o9c7M4plQSQ1jwWuD9nOFpzfpkajQnzUcVgVHhhxNJZpr5q2mfyfqaa2MruMXTkpRV009Fdqzds1bP3JQ3EVZOWgS2bQWuaDvebehVL/T6LpqtGooS5WlddPDt8vM60PhuMVKd3bOWl/Q6NKvRrMDC6oDJ8GUZhGtjr6X3WzDwxNDxpxlFpPi536qyXm155nNx/6bCd3Upxa55+mez67czj8c4OMUwtqNLu6jJUkMeRJBAcYNgJuTsulTxVOg18NpN3vHW2V9Fz6WOLjP0WdNKpQm5PJcLs3b/ytmlf/ZPzPPMVwamyo4Yeo6pYS6S3QmQQQJOkGffKyYr9QwsmqtaLjK/XVct/kbKWE/UIxdNqOStps/P8mfhnAw456rswcTBmZNjJPK/3dYf1H9WpYZKWD1eemX9lWBwtbGVJQxHhUffPl0Oi3idSm00qOFqtZfM8NvU2ERqL+5b8Lj8NXaliK0OPZaW567v6mSv+k1KXijCXBunnfley0TzsRWpRa6s0y8EXMsMNvJP+OZXmPwuLnUlODi07WadnbZb/AMnawP6hgKdFQXhts+e+f9E1wPFcMcwquY1wbJJEFo5yqsNhv1SDU4pTz0bX8fexOvWwlak6cZyh1jdEN7U8Wo1XDuyYa6XPPtVCdg07AAQOWt9Otioz+DP4rVmso7K3XJt+hhw74ZKnG/nu/TP0zeRiwPCqVMd9iXQxxGSgLGtG7gdGefyXyLxUs6dPPm+QxM6spcFPLrzfT86exz+03F2Esa0tcKYinTaPy6XMuP8A5HzfkJ30V1GlKV5yyb1e76L/AIx5b/U9UVBLO7+S/JF6jy4kkyTqVrSSVkRbuWr08CAIAgCAIAgCAIAgCAIAgCAIAgCAIAgCAIAgCAIAgJV2Y7U9wGsqZsoOogwIiCIuP48sttOb4k5PK292va/2bKJYeU5XhUcG/a652z8z0/hPFoIfRPeUT7TWv8Xnrt6jqtHBCUW4Wz/5Ry8k7WfTR9DQsVUk0ptXWtr59bu3z9LkpbxTCxL3ttGvtjeCBf1WejSrpN04WV87XS9mjp/9Q1ZcVr7FtM0H+z4hfwgOdrzAK0yeIt4c1z4kvsP/AJSnGfBx+Ly/ghvaw4djyabKrKmpBYW03eRmQeui5lXDxk3xvPTPP5tJfUTxcs5LPnv+M/mcbBcaLHDMxuUEOLSBPoZjQmyfDpqn8KvK62e689zn1YQdV1cPlOX7ot2T3yzyfoSDhPHwSSH5HQCWuaI/uiJAbO8eqox36HRq2+GlKO1nn0v+1v3NmDxdGEXCs5Rd3q3a23Rd6m9xPtFgsO3vKz6BeQCA1oc90dCz5/FcGP6XjqL4KcpJX3uvb8l03hJtydm9L6/Q864v2uwtcuii2kw3ysaYceZAIHPl6XX1eDlWpwUatS/XtM+cxmFh8Tjwqae7cvos7d5HDbxjD0/EykajxpmytYOuVsk+pXlWdSrdOTS6a+r/AIOlh5U6VnJOT6v30/JocW43VxBl+VsCIaIt1Jlx9SVRQw0KKtH592XoSrYiVR8vI5ivKAgCAIAgCAIAgCAIAgCAIAgCAIAgCAIAgCAIAgCAIAgCAIDc4bxStQdmo1HMPQ2PmDYqSk1kiMoqSsyVUfxGqn/noUqvUDI7/wBr3UoVZQjwrT1/J614eGOV9bfjT5G5R/EKk24oVRvHetI+LFkqUFKXFHwvpa/va/zMVKhiKStCfy+myK1PxJmR3VWDsaz4/wDVhaEUKis1PNeb+rZ0cO/hLxSlJ5ZO1lblaxyK/bASe7pBoOuXwE+b/E4+hC9p07Zvv6Hk40pO8YJeWvzuc+t2pr5S2nlpA6lg8bupqOl89ZV187kfV+rOLUqFxJcSSbkkyT5koC1AEAQBAEAQBAEAQBAEAQBAEAQBAEAQBAEAQBAEAQBAEAQBAEA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farm5.static.flickr.com/4048/4499512755_5c372d89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399" y="419100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058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066800"/>
            <a:ext cx="7543800" cy="9144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Charles’s Law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1592" y="2967335"/>
            <a:ext cx="7960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Temperature and volume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Up Arrow 4"/>
          <p:cNvSpPr/>
          <p:nvPr/>
        </p:nvSpPr>
        <p:spPr>
          <a:xfrm rot="173865">
            <a:off x="2243155" y="1987686"/>
            <a:ext cx="7620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5983918" y="1987686"/>
            <a:ext cx="762000" cy="1219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utoShape 2" descr="data:image/jpeg;base64,/9j/4AAQSkZJRgABAQAAAQABAAD/2wCEAAkGBxMTEhUUEhMVFRUVGRgYGBcYGBoZGBYeGhoYFxgaGRcYHSggGh4nHRoXIjIhJSktLi4vGh8zODMsNygtLisBCgoKDg0OGxAQGyslICUuLSsvLS8vLy8vLy8tLTAtKzArLS0vLS4tKysrMi8tLS8rLS0tLSstLS8tLS8tLy0vLf/AABEIAKgBLAMBEQACEQEDEQH/xAAcAAEAAQUBAQAAAAAAAAAAAAAABgECAwQFBwj/xAA7EAABAwIEAwUGBQQCAgMAAAABAAIRAyEEEjFBBVFhBhMicYEykaGxwfAHI0JS0RRi4fEzokOSFXLC/8QAGgEBAAMBAQEAAAAAAAAAAAAAAAIDBAUBBv/EADcRAAIBAgQEBAUEAgEEAwAAAAABAgMRBCExQRJRYfAicYGRE6GxwdEFMuHxI0JSFDNyohVigv/aAAwDAQACEQMRAD8A8NQBAEAQBAEAQBAEAQBAEAQBAEAQBAEAQBAEAQBAEAQBAEAQBAEAQBAEAQBAd2n2PxrnFow7i4aiW/uLOf7gR6FAYOIdm8VRp95VolrPD4paR4py6E6wUByUAQBAEAQBAEAQBAEAQBAEAQFQ0xO1h75j5FAUQBAEAQBAEAQBAdDgvBMRi6nd4ai+q/k0adXHRo6kgID0vAfhLToCm7iFVz31HZRQw7miDcw6o/XkcotzKup0XOLlyKpVEpcJMaPYrhVET/8AHX51Kr3/AAL4+Cgo3ZKcnGN0XYbslw2u4sPDqWX9zHVGEerXKFRqCuyNOUpbZ9+xxu0f4IUXtL8DWdSdr3VbxM8g8DM31zKpVMtCyLuePdoOz+JwVTusTSdTdtN2uHNrhZw8irVmenLQBAEAQBAEAQEiq9raroJDvCQR+bUgQWkWzbFoIjQgHZAYOJdo6lal3Ts2W3/keRANhlcY5IDiIAgCAIC6PNAWoCsICiAIAgCAIAgKkIC/MbWnKOW0zfncwgDG6EglswY198QDr7kBjQFUBc6mRfbnqNJiRv0QFojdAUQFQfigJj2S7HNqUxi8dUNDCSQ2P+XEOFstFsaTYv0Gl7xKMXJ2Q01J5he2BotFDAUaeFpWEAZnnq9x1dG5JU3w6Ihx/wCtjWxrMW/JWfWc/u3EgjKcocb+At5Rz0V9OqoUpQzzSftoR/6S9RTi1mrPX3Xvmbb+KY0AZajMQwDRwAJ9wsfMKq7tx89u+0ShGPw+CS4dr7Zcnp5X10uW8N7RFzyabzReNWOOh6tnSbSPgvYQg7SaKpxcF8NuXR7Lku/kemdn+PiuxoeMr45gz/KwVkqc5Rg7v19L2LMO5TjeSyW/fIz9oeBYfG0XUMSwPabj9zDoHsd+k9fMGRIVlKc5LxqzJ3TdkeF9ovwWxtGXYd1PEsmzQctWL/pdY25OV0YcRGc1BJs85xuDqUnllVjqb26te0tcPMG68lFxdmSTT0MCiehAEAQBAEAQBAEAQF4EjeZsI15315W6nTcCrQ6JBMNjfSTt68kBaSI3nnP0QAC33G+6Ao4IC4tgw71gj4G4QFaRbDs0zHhjnI1uLRPPyQFpI5R5f5QFqAICqAuL+VtrICobNgJ676SekWJ9EBdhXMD/ABtzNhwjMW3ggGQDoYPWEBbeBOm3Tn5boAaRGoidJtOotPUEIAJbNulwD566FAXuZma5+4IkBsAA72sL2hAdjslwmnWql9eRh6MPqkGC6fYpt5OcQRM2GY7KUYuR6ld2JXxXHVcRUY94YKYBFOk2WinTEtYxgMDQaNk2AN7K9tKDS1PKiWUe+++hpPxsEBsCLmB135LLwPnfvYjKMUuJLP5vUkGC44A3KRIcDI2aPnKnQfD4qrsl7+veRXKrRco3033fNpfwa5ZVoODmHNTdJB1jTb/cytFWyTaeT5F9GlSpu6d0919+q0d9rNFnEmNxDe+ow2vT9sEQI0zAbjn/AIWSMnfvvuxOag1k9PbLlyf18zd4Lxh4ptIMEWB3np8VK3+XNZPO31v7ZFGH0UcrRuyd8A7S5wA7XSd/XSyv4brS3Tb7nj/fKap2TybX9XV/UlWGxgcCDB6HRUybUtLLmXW44affv1SI/wBtOztHHMLalLvGtFnNIFakSNWuOot7Jseu2ulGDXDPv8d7a8rFTrUp/EppNLNrTvu187fPfajsvUwjnEE1KQMCoGkQf2vb+h3wOxVeIws6LXFo9GXYPHU8TG8dd13sR9ZjaEAQBAEAQBAEAQFRzQFS4xE2HwQFGnpP30QAIC5pseXL5R980A7sxNueonWNEBbCAq0X2+iAq2ATmBNiBBGuxmDI+fNAWIAgMpbYHz21Efd+oQFGvAuB77oBUbfblA6WndAUePL/AFCAzUqUa3MxEgWiQZm8/eoQAtJd4BIMN0MEx1PMT/GgAo95mGWzQIGpnYxzjQWQHoXC+AVMrMLTAme8qm8ZiBaY2FvTqr0rxi46EZKdOT41bly+nobfGOBtY3xu0/UTqRfwiDA/lX0qSney/j+SKryi02r9O+ZxOL4xrSHMLWlzRGcOMAR+1pvprEDzWRr/AFXkW1I5NSfsbVOg1rBUqy4NJBFMg5gHZSSJBZfY3vBAuoudiMKK28ze7O1jVa9phoblIiTAk5hrJ11m8b3i51HGnZJNZ5afZ/TN6ZnihGneSWV1flfZu1mnzenPph4hje4qtezK4auF73GZpkCRGbbXRVKfgcfb236+vuQhR4Z3Wn95d9Ohq4jEDDODrOo1SX03GTlzbGORbHQ+ashVXG5N55d/Ut4pUeH4a1X9/wAnRwfaJou2Y3vbz9FfwqbTR7Soqm9bJ5+T/H0JvwHtA1+WHXi3Xoq6lGye65N3+tyUpOSVSDW2W/fmzrcUqBzM1y5l9SJH6hI+Cnhqzg8jDjMJQxa4HdO+T3T8uV8uXXK5GKXCW1S9zXZqVUFrw4yTsAQTB2Puhditi6cqNqi0V9MranykIV4TVODs07JrLf019jyntZ2Ydhaz2tOZo8Q55Tv/AHAGxPlzXApxhiKPx6DvH5pd+qyufYQnOPgrZTVk/N8u9bojiqLggCAIAgCAIAgKgIC8vtAkbm9p2gbICxxm5uTqgCAogKwgKICqAogLnD5DedkBagLg1AVYwkwATrYa6SfdqgKNBJjn1j4lAXVJtJ+/v5ICkE35Dl6DT0ugL6Rgj2XDl7jv9OoQEv8Aw47OOxOJLmtJFEgjcZrlvPSCfOOatpxTfi0IyfI9uwPZ8UmPDiCXxeJcBcnxDQz7oWupiIRtwq1vn6cjOk6kmnnfXktdPstiF9tcfSpPJLmucGwANjcEgt0+fuUeOLo8Oazv5+Z7TjUjWTlZrfplk+p5hj6TB4g4PzSRc5hoYJJnqCRe6xzWWRp4bRsiuNrltLu8pAqBh/U0DUmxO5tMQYsqlFrNlrzRIOymP7pzQYBe0G3OPCTG0QZ6yreF1FwpXZKnwp2nK1/b8e5sdp6RdUDzGQmXQZiwnXmY/wBKim+LwvVd280Zqv8AhnZK3T8arvma4w/e06mFcZj82iTvoajJGg9l3w1V0YwXim7bCU5SglFXazXluu+RGTjiz8pt9iNQOcKdCtKDd9CurDiV2ymA43Vou8J6x/hbm7kqUpU3eD19T0Ps/wBqRiGlpOWpoRPtW56Ku0otSjz+RNyiqsa8UlJWurZNb3TyvyeTWhZwvHU21yJhrwTLmkNJHntex6K+OLfw7LOz279DifqeA4qindO981o3vb6tdTT7W4l2dsDvHUTNRwEwyLtJ0cS0zlk7FVwrQUlKlk9bbdcvwvPY8w9KootVnrknvfZ35Lz8srkT7TcBNINr02nuX/8AUnTQmx293JYqs6Upv4bVuml97afg69FVVG1VO/Xl1I6qy4IAgCAIAgCAIC5gn792pQFqAue2I0vex9L8kBRAXUWgkSQBzMwJtNr219EBQmfv0QBziYkkxYdN4HxQFIQAlAUQF8EQbwfsieaArmtr6Dbz9UBaHfBAI+5ugKFAZqDHOhobJcQGgakzEDnyQHv3ZdmH4LhA+sZqPgZWgFzibmwiWjSVoq1EqagtFn69O9ihYeaqOpN65Jcl1736mlxHt13whzTSD3GXEy4CDlAaGxcxN99bFZY1lJ2SLlKNNZ3Ig9lPET3YaCSA4vMOBcB+r1iIvFgVc4yUL2dyqNVtZd/U5eOwI7zKGvDQMrTcZhBbmdmEtmSbAjSRqRByV7F6aexo1Q41H0i7I+cmUGZmQWkx7RbMmACSZ1M+cKvck5ZWM/A3tD/AHeG0m2YaaajSNdRPRSi7ZtlU5cKTSz8u+9SacW4aKtBzqQiGkiD4jf8AdPi9k6c1lVenCraTzbz6eXoHTrVrTnt0+na+ZEMEXl4oh2Vxg0ibkPbYNnqNRO/W2ir4f3Wa1ue0/Fp37d7nP7S4EU3NqtBDagnLoWnRzbbhwcPRWRtJZ6kLvicTjVSDBHqraV14WeRyyOhwSo9tTM0WaZnl93WulCWZXUqfD4ZJ593PSeHU21aYdadgNwRpyXMrVKlOfCll3n39jS4U6kFTqK13lZZO+S03tlrqlfTO/hlNnipFrWtFvCIaZkGR7ll4qlGfHGObzt+O9L5aWqxmCtFKcssrO/Pn3rbPNo0OK8CqgPYyp+W8Ze7IlkE3jdpm/RWYT4NWbfDa+emaa26rlzIV8VUp003m0+HJ5NPR+d8n9TzLieAfQqupvEFp941B9yudv9XdbPmi2nPjjftPkaq8JhAEAQBAEAQBAEBcDaLc5QFAUAKAIC5ro3/j1QFOaAIChQGRlQiI2+ygLS4+t59UBagK5kAAlASvshhRRy4uozMcwbRabAnMGvefKYHWTHhV9KmuFyZCVRxslq+2bPaHF1a9R1fO+bZW6xBIa1v9okwffzVNSpGFk0nfvvzLKfjv0LcPTe1pe8y4DxbjkJkXG9+gVNO0pqMSjEScvCnkYKVMuAcQ1us5ZEi93Ak3gwALxFueipV4nfXoetZcEDJVrQ4vGY5rmCPFaHSQBrJJPIn1zxqSk3lkaIKOSuYmYam85nAkuIF3kHNsQCLEwRHiHlEqXE2vCQllKzKVsY1rGAZg4WyuafD7Jh8anNJgxptorKaTTU1ns/PI80qcccluvI6nZnixfXNIv8Lmm2x1JjYa6Hr0WHFRUIXlsbaKUpOMTd/pe8dADS9lQXGpImoCRqZa2M0xaOquw9eMkuTv2iipQcZX371+hqdpqBdSxTS0/k1i9pn9NVodI5jM3/stNHOnly+hXPhT4Xrt8u/VEGpOj6f4WinKysyqSuZDjHTItaDG/KVd8aeiIfBjazJ92Nxk0gTmmmZAH16KupSVXw7mihSjUSjN5J3T3XP0tdnV4q7uapIuDmseUNNvosdVKqoya/bbTLPNJ6a8zTUTxVHw6vJ35/zZNNZHa4VUbUpTeLxzAvbzmR6qjESnL/JHVK75359U1r/JxcNSVOp8Cpo3w65WfXK1n7ehCPxS4aA2lXEEy6m48/1s/wD2oYbE/GWytoun9m/4HwJOOfN359/k89Wo9CAIAgCAIAgCAqUBdkNzFhYnYTpf0KApqbIAgKEoBCAIC6mQCDEjcc/4QB4GnLcafLyQFaTdbgcp3JsI+cm1vQgXh4MizZ6E3kW5x70BRwDdL6TcHUTt8uiAo6LEQdCR8xaOU+qA6HCOHtrPcC85GX0Pi2AmDlJOUX68lKMbuxGUlFXZ3qrz5bNAMgBgADRfYR7gtVVxUbLTQzUm3K7W315GUNDZcRIABsbxfTkVza64pxjzv9jVTzvw8198jHSqy3xCM0GI3HxXkqbT/wATvZ69Hl5d9DySjx+PS3zRTKHthutpk7zz2lRkp0/3aZ597I00koVFLe3fuVODDRmyuABLCeupAIsbFUSlVbScsmSrOmlxpK/3KsYKNSQXMEFrnasi2by0AzXFjY6LRQ47FPGnGxzK9KnUq1JZ3IAlppHOyxtGXwyRIzSG2m150kXmb3DsG8jPQcKvdOcGuAc3KSIaDPhabgk3By+0YKSipJp5hVPh2lfQleExzmua9oALQSXQMpc1rmZtNSYA6LNOkuGKX+v3L4fulJ/7do1MXXp99WbGYVqIYBP66bQ902jSLAzLYK1U1Lh8TzW/yM9aEM1ss/LbL6PoeeYylkMAhwgEXsJ5SL3Bvopftlc8TdrMwUxKthmedCbdibgtOhaffqLq1txzJ0moy8Oub9e/7JTxdg/Kc8TmaPORLY9YB9UVFyur/wBZP5FlKlOpjYuOSdm//wA2yXtffW2Rs9m6urcttI66z98lzZy4KqWX8P69oljcHCrFzeT1t3b+L9DV7d0RVwtZgMuYwVgDr4Hhrttml4WGjTkq86tsnaKte21t3rrytmi10HDBw4s3fV9U306ddLnja6RjCAIAgCAIAgCAysq7ESOVhOsSYnU/6tAGSlRe7Pla4hozOygkAC0mJtMXO51QGNj4uJDgREadT0OkIC7KNCTYG4g7SBEjfUzodLQQLSQQBvG+xk2F4iIuf9gYw03PJAVAsdPvkgLpkXJ8Ol9BOwPUz70BdRpkk6CATfp9UBjAvEeiAy1GtygtI3kbi/8Arb6wAfWJbEmBEAkmNAY5T9OgQBhBIsJvOwjY+evuGqAlnBgO7c8BuZ7nl0C0gDKBOwDja2vlFtH9+fUyYuaSS59/YzcPacocT4Q0uE8y4iZ3sGlZsfVbnGEdL/I04GzT5qyfQur0/C0Ho50eZgfVU1qtpXWtrJfV/g1YWi5zfeZgoXcf27c/RRVKbpuT2Wfnytv9tS+u6cZxppZ9Nlz6fc3aGHAdOXbXbzNh9+9RxGJ+JSWfRrdvvvnipxdGUlqldp7LtbL+sNdoLjlAJM9YmSTfz0KvVqdHiqZd5JHPc5Vqto982cDiFY94YdlvIl0xe0wNZ5DRWwlxK6NsabgrMynCuFHxOYQ6S0QS8k6EhzQcoIMHeXRMWmSMPCWvdVcwlwblLT4jAEg76yRMCJ2hMzwl/EaJbRe4NcSQIpvkQyRJg3As0gO2aNZXs3fM9i5WSlqR7heKd3tPvfEZsDNgZFvpt0Uoz8NjySdzi42gQXF2ubmJGpGb0FgkrJniGBw5fOXUBTpwlJ5EZ1acP3ky7HQ1wDpkB0hXtOCsVpJzclmnuiU8TcHYOi/SHuHxP8Kh1fg1ne9mr/Rfc6FdypwVWm80181oZOAU/wA5x/tkddJ+BJWXEWyjqm1f1Wv2JqdRw8TV5Zrlkr/Nvvfb4zhqP/Hl8VajUpjoAx30kW1+Kq+FVnUb42oqzaVs23ZPb1vt7EKWIrVMJKVk7Nt36u70TzTzXkeDLQZggCAIAgCAIAgKhACUACAvpVS0gtsR97oCjXfcIC0BAZAG31gXmLm4FxMC0/egFS0SQyXDmWwYGpgExbkSgLXxAgCd9fkd/hogL5LDpBAa4SJN4c0+4oDPV4hVqOJfUJkudEmAXGXZRo3TbkEBpIDPhjlcSRoJiDfTqCPS/lqgJFwohuEcYLRJIJIdcgNJAAG7Ta+ynBtO65FFWClOKZ1KFNraTWuJgMabDlJOvPT1WWcZVKsVezWXuWYNS4JuGrl8skbZZmB/uaTtBNrT5fJc2tUSrZ7Ne3eZ1sJTagpbX7ZwHYl4Jhpyg5Rbp5rfGD4b3y3f9XNE+Ccv2379iQ4F+alA1AGpkrl1aco1s37Zexnx1JQhnozUx7wxsE6zYe4Qr6fxMRLK78yGFoRhBtJJEUxeOLajS1rQRMmAS651kWtay6sI8KsZKs1KV1odGhXbW7nMxksyh0MzPe2QAIaGjUkXIOkFSKySV8YzD0a1GnXyPcGQAaRgEPENqnI5pAcIE+yGCYsvUDHwV9d1GvRBeWtpAAubkNVxe4uID3jP4C0XmAARECfUeo4+Ern2iAMgqOkg3DKTg0X6ud9heMklbMibbleEEdShDRGhO41WqhPhTbXf3PZwTaz55cyS9l3w55n9J9LKmUviSTZJQSVt32yUY9pPDqQ3LyQOku/lRlJNy5Wtf2J4in8WhKnDW+Xsrm52f8TtNAB8APqvcVR4IKcnrt3y2+p0HHhpLiVna9uXR/bmX8XH5zqhiKbXnceFtN5PzPuWSji26cqay0ezzumvoueuaKKCjGi6Us00/pb+Dw1aDnhAEAQBAEAQF0WlACROnogDTH1QFc2u87394QFpCAICsiIi97+63z96AtQGQNGswCYvPxgdUBeawBPdy2ZGt4JNjsRED06oClavmPstbYjwiNyfr7kBjm2tkBe2JBmPLz+FuU6IDLQpEkwcoAJab3uLSgO1TcP6J5AIdnAeIAAPhAiOkWjWUTV0t3oLZp96NnaNQOs4gWEE6QRafT73WaK4ZOaTafvdPby/rVotpQcIR4dY2vyvZd/VGWlQLi0GRqDuHe7p9FdGhCrQqzTTtdr/AJK2zv128z2niZ0sVCNmuJq97cNm7Ze6y9eZm4hw1gyFgJbEkG+3VcOnWmr8WTvqfU1KVlpozZwzGAAA3EybwZv7tB6LxzlKTlLe2XLY42MVWTusl+DFxEEQWASbTEk6yOhEDmrqEYTlaV2u/uKP/acqj02WnT3PP8ZLzMDMSbDXXl6i/nquzGPDFI5cpOTubPDscaFRjmkte3NYiQQ5u5m5IMRFoF+SzZEpjcdIBY5wdMkk89gBYDc85UlBxWYTudjsnVFWvh21872NcBl9vMcznNJbmDm3cPEJsDroiPRj6+VlfMAAPypG7n+JxuAY8PnB8l41metbkZohoPiBtOhi+2o8lZBXEWkbbavi0H+rryUtkwmm+Nkn4S0tok/qqGB1kgCF5Cy+hoUopLvLclXHHZW0aLTo2/w+nzUqfCouUlez/v7HmEjxxUt3K/v/ABZddTu8EoZGNeNPnyJ+azYio6s3GXn/AB3supsxdXPz7XfqRjtLxBwoYx7iPYbSb0NQw71LQ70CrqUaalTUN22+trW9vr5CXDHDXV893vr36nky0nKCAIAgCAIAgL3uEAARGpnX+EBaQgKIAgCAIAgCAIAgCAIC4vMATYaDlOqAZjETbVASPg1cmgWlogVKJOsu8UXnXaw59V40m1z2fIpq8V1bSzv7ZHQaQbWGRnnJaA36g+SoqUVBNu9+L2Tu/mvn5HZwc04cUdZO/t3b2JJ2bpl9EPtBqFthpDS4z7viqmvFVppu8Y3u3rdqKS6a3vcpjN1MdGhwrgzzyeeqkk1ZON/WzbRs4ymWNEFocfZZPiIJMkyIAjnr5qyh+lqpCUpqTUU+KVvCmlos7t7ZLJ80fR1a6as8+7HMeWtcQ4gOaY19oWymOoK5FKMpWav0yOHjZNvgjmvb5nO4lxGm50ZzEEAakzeBaw6+i6uDw7g7y9jJWqSdNQhzu3scnieAAaHMmScsAQ4HLrIsWkCxFvdK6LozjJ5XVr3v3mUyWWbXkjmDBTclomzWmznGQC3nN+fK91UQsZa7KTMuYGwk5CA4OvaTOlpO2my0uySK4xebu2za7OOq/wBQ3+kPd1SIE3gSHFxOXKBA+l5UakWkmTRTtfj6T62WhakCXRyJ1BnXLoFTI9scamAMwOXmDebco52194SOpJaF+CYXOKjfMNNrI9E4bhgKzA72MNTzv/8AtFh7/kkNrHs4X8S0SaLqtQ1KpqGYEDTUnYe/4LbhqT1qLLN/P+CSrRhFwhnLJLzb+yu/QlWHqEYeJI9qw15AfFcrEv8AzOcVnks+u/sjXTgpVWp6K79F38zzf8QMa1raeFYZIJq1bz4nCGid4E+8KUaDUlVn+5qy6K+WW3P+LFWIxbreFW4VoQpXGQIAgCAIAgCAuL9oFv8AG+u3zQFCUAcZugKIAgCAIAgCAIAgLgen+OtkBagLshgHrHyQHa4FiC1lTPmyEeGAHeNhbUaBuLBwmdxawXqPGrmzVxfje5vs3kfu8IbblHyXlSk3FLluXYapKnHi911J/wBhcCHUA4PyvIBDf0k6F0c+oXksZFUZYeUMn/tZ7Z2bSdrPZ2vzzsuvQoKNWOI4VJJbfuV1nHWzV89rEmHCwc0tDpGjicgibhuUx59FzsL+qucOBuUZXzcY5tv/AO11q9na17J2J1sNH4nGpNX2vl7cyAdo+Hmk9hdRDSDLXCC34RbzCQrU6kW6dXi5p3Uvnf5NoorUIWc73tzI/j2VajJhoplzXf3AmJIFuv2VbQrQptRbzzOfOjebaOxw9mD/AKZ2ao3v3UjkdBa1r4M3Ng4ztbX07MKmMrRgkkocS4s82r+X3uV1MPFeJSbdu9/scXDUHGPzGvMES5xM8y1wEgCB7VjcC0lTq4OopPIplUUY3bMGNol+hPjLYLw0i8N/5OUiJ2uDuvZU4qOdr/Q9jJ6LTUpwqWP79zxSNKSIElxALYDPhsLwVkqRlBpPQuvGUb7nDqPk5iSSZJtvKqKitIX6SvdE2Tpq8kmS/s7wqJqBjiAbWtOw85j3KulUhKXDNpc+p16OEjLOxLxgnUqIBbDqrsz83/VpH08l28HSVeV45LmZ6tFpSlKN0lpzb6b2QcBLWNbuC7nPJbFhVSpuVSd76cu+7HMeMi66UIcLTirNZ55ffbU2sXj20m1C8+Cg0F4H6nE3AO/7Y5gr5qrarVUlo72fSK/LVjpYuPBhpTvfikks+W3eiR4zxDFuq1H1HavcSQNBOw6DQeSnKTk7s5qVlZGuonoQBAEAQBAEAQBAEAQBAEAQBAEAQBAEAQFzCNxKAzYSu5rhk1kGOcQb8xZASevgQHEU4IcJAkHLID2tkHUA5TO7T5KylUvUcJaPNdP476milh5Vaf8Aj/ctua/PehNPw9qVBTLWXyEnL/a4cjrBnSVlxLVKUm9Hvyfn162Vty3BVbwu27rL25rJ3+qJFguKPYXNq0yWumHZSY2uCwC/mq/hxn/2KqjK3ecZ388suppnXlZOyl7xfz4l7tHE42RUY/MZIMtmxt92VK/TXBR4LJ/7WtZ/O/r8iE8XxwalBp9OF2/9vsiGPqy0tJIaDuDIgg6aEH6lXLCyU+NK/k0/pfTyM8pcEHe6/wDJP6mqcOyk7I8nuybAE5mzoSCCNB8Nl0MHX065E5VJKm4qyet3e3ys13qSbsx2dbVk0w4Mgiq4y5zR+xvhAzOH7Z3C7WIxsaEU5K8n+1X1fV8lv7nz2MlVqWjdc3k0lbd3d/JZXOb2rwdRualUpupUw4uYwZT4AQyC4EyT4X+p6LyOGo4i0uLi56rN59PIYbEcEHFWb5vnuRzHYQElxJzWF72AgXmdgJVjwNKUlxP0NdKtNw/a317Rhw3B8zmjQOIAPUrDi8LRp4d1IvON7q+vkdOGDqOSusnozap9naxrZRTcGhxbmIhtiRM8oC51aVCNKHBNNtJtLqrntKhL4jclZL7Ey7NcRyVDTYJpt3i7nDfyA+Y5rFh8NTqTUpu22uWff4OlDEun4Utfkd3HY0uDSYLz7IuTrAgDXpHRfUxo4fDRs34Xl/fluTWJXA5aJZv8X5stx2FdhqWd4/Me4NY06ue7QEDYXcegK5tfGrEVHGk/ClZHytDiq1XWm7Ntv8ei56XPP+2/FdMMx0hpBqHm4TDTGpBLnO/uceQWG8XZR0St583+OiR0K1TiUY7R0Xnv5v6EQQoCAIAgCAIAgCAIAgCAIAgCAIAgCAIAgCAIAgMzC20zO8CfSN0BNOyeLDqTWMblqs/VpmEudDb3NzPTaxWetxRtKFss/Y2YX4cbTkruP03JbwTDOo1mOLZZWbINtNwWg2I5FRljqsJOVPOC1W6us7aZLmrrkdKtTwteu/hSact80m1s9m176koqYQgtLALi3iied9NrfFdClXw+Kj/kbus2v3eVrK7XpdvY+extH9QocSpQjJa3Taknvraya2z+5t1eCHwueHOB18RI01gEG8wRFsvqra1aEaT+Dbnot89XdeWdnfU4KlVnXjKaays8280rZrJ+eV007o834twwYetUpVWyx2hnYkkQQLWMX5CFfSwUqzjicPk9bW6devLbJnSo/q04RdKTd45O3L6PL1Ry8XXpVx3UO7xg9oCc0Nc5xj9JkG5JXLqYaph4SlPJtuy5NPJe3I7eGlGpPw5q2fVexMOyvaFtOgG1CCYuCYmBl0GthP8AtRq0a+I4JXakvze3RPf05HG+DRoVaijZxk/bv88y3tBi/wCsLgG+CmC7NlJmw8RAudDE3X0WDTo04/EylLL65L05HCxElTrt0s1lf73fnuyAV8JkN8rpvM2I1EctrdFTKrPjdKTeTWn39PRI+9/TpUq1JVIQtlo155LomvV62Z1sPhW1O6saYYZvMEiTJ31A6LJiFWnOdN+JPyvyttpdnXjKnUpRa29u8iR8V4wGU2UzBqvmYBgC3zC4FL9InBTqJ+BaPd7WXk9THOrHjs9Vqvz57EXo4uGmnTAl93O6cz0J0G+vswulhk4NNarPy/k5+Jat43ZO7a34bffbn5M6vD8WMI0Yuo6QDlpAXsLOIO+99zbmo47Fus40Vyv795/0ZovwKNTTl37e5wuP9sqlZ5rOltTxNoM0FFpF6nV7vhCrpU4xg46t5N+39eWoXDFXtZ7Lpa2ZCiVcVFEAQBAEAQBAEAQBAEAQBAEAQBAEAQBAEAQBAVBQFWC4QHS4RinUqjXA5WyJLT7Oni9JRKLfiV0WU6jg7o9c7M4plQSQ1jwWuD9nOFpzfpkajQnzUcVgVHhhxNJZpr5q2mfyfqaa2MruMXTkpRV009Fdqzds1bP3JQ3EVZOWgS2bQWuaDvebehVL/T6LpqtGooS5WlddPDt8vM60PhuMVKd3bOWl/Q6NKvRrMDC6oDJ8GUZhGtjr6X3WzDwxNDxpxlFpPi536qyXm155nNx/6bCd3Upxa55+mez67czj8c4OMUwtqNLu6jJUkMeRJBAcYNgJuTsulTxVOg18NpN3vHW2V9Fz6WOLjP0WdNKpQm5PJcLs3b/ytmlf/ZPzPPMVwamyo4Yeo6pYS6S3QmQQQJOkGffKyYr9QwsmqtaLjK/XVct/kbKWE/UIxdNqOStps/P8mfhnAw456rswcTBmZNjJPK/3dYf1H9WpYZKWD1eemX9lWBwtbGVJQxHhUffPl0Oi3idSm00qOFqtZfM8NvU2ERqL+5b8Lj8NXaliK0OPZaW567v6mSv+k1KXijCXBunnfley0TzsRWpRa6s0y8EXMsMNvJP+OZXmPwuLnUlODi07WadnbZb/AMnawP6hgKdFQXhts+e+f9E1wPFcMcwquY1wbJJEFo5yqsNhv1SDU4pTz0bX8fexOvWwlak6cZyh1jdEN7U8Wo1XDuyYa6XPPtVCdg07AAQOWt9Otioz+DP4rVmso7K3XJt+hhw74ZKnG/nu/TP0zeRiwPCqVMd9iXQxxGSgLGtG7gdGefyXyLxUs6dPPm+QxM6spcFPLrzfT86exz+03F2Esa0tcKYinTaPy6XMuP8A5HzfkJ30V1GlKV5yyb1e76L/AIx5b/U9UVBLO7+S/JF6jy4kkyTqVrSSVkRbuWr08CAIAgCAIAgCAIAgCAIAgCAIAgCAIAgCAIAgCAIAgJV2Y7U9wGsqZsoOogwIiCIuP48sttOb4k5PK292va/2bKJYeU5XhUcG/a652z8z0/hPFoIfRPeUT7TWv8Xnrt6jqtHBCUW4Wz/5Ry8k7WfTR9DQsVUk0ptXWtr59bu3z9LkpbxTCxL3ttGvtjeCBf1WejSrpN04WV87XS9mjp/9Q1ZcVr7FtM0H+z4hfwgOdrzAK0yeIt4c1z4kvsP/AJSnGfBx+Ly/ghvaw4djyabKrKmpBYW03eRmQeui5lXDxk3xvPTPP5tJfUTxcs5LPnv+M/mcbBcaLHDMxuUEOLSBPoZjQmyfDpqn8KvK62e689zn1YQdV1cPlOX7ot2T3yzyfoSDhPHwSSH5HQCWuaI/uiJAbO8eqox36HRq2+GlKO1nn0v+1v3NmDxdGEXCs5Rd3q3a23Rd6m9xPtFgsO3vKz6BeQCA1oc90dCz5/FcGP6XjqL4KcpJX3uvb8l03hJtydm9L6/Q864v2uwtcuii2kw3ysaYceZAIHPl6XX1eDlWpwUatS/XtM+cxmFh8Tjwqae7cvos7d5HDbxjD0/EykajxpmytYOuVsk+pXlWdSrdOTS6a+r/AIOlh5U6VnJOT6v30/JocW43VxBl+VsCIaIt1Jlx9SVRQw0KKtH592XoSrYiVR8vI5ivKAgCAIAgCAIAgCAIAgCAIAgCAIAgCAIAgCAIAgCAIAgCAIDc4bxStQdmo1HMPQ2PmDYqSk1kiMoqSsyVUfxGqn/noUqvUDI7/wBr3UoVZQjwrT1/J614eGOV9bfjT5G5R/EKk24oVRvHetI+LFkqUFKXFHwvpa/va/zMVKhiKStCfy+myK1PxJmR3VWDsaz4/wDVhaEUKis1PNeb+rZ0cO/hLxSlJ5ZO1lblaxyK/bASe7pBoOuXwE+b/E4+hC9p07Zvv6Hk40pO8YJeWvzuc+t2pr5S2nlpA6lg8bupqOl89ZV187kfV+rOLUqFxJcSSbkkyT5koC1AEAQBAEAQBAEAQBAEAQBAEAQBAEAQBAEAQBAEAQBAEAQBAEAQBAEAQBAEAQBAEAQBAEAQBAEAQBAEAQBAEAQBAEAQBAEAQBAEAQBAEAQBAEAQBAEAQBAEAQBAEAQBAEAQBAEAQBAEAQBAEA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://cdn.images.express.co.uk/img/dynamic/1/590x/BN_BalloonRace_09-4407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0665"/>
            <a:ext cx="5619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hawksmoorsbazaar.net/wp-content/uploads/2010/03/Jacques-Charl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121" y="4267200"/>
            <a:ext cx="2861305" cy="201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48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562600"/>
            <a:ext cx="7543800" cy="914400"/>
          </a:xfrm>
        </p:spPr>
        <p:txBody>
          <a:bodyPr/>
          <a:lstStyle/>
          <a:p>
            <a:r>
              <a:rPr lang="en-US" dirty="0" smtClean="0"/>
              <a:t>5. Complete the practice quiz and make an index card to use on the cheat sheet.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THEN:</a:t>
            </a:r>
            <a:br>
              <a:rPr lang="en-US" dirty="0" smtClean="0"/>
            </a:br>
            <a:r>
              <a:rPr lang="en-US" dirty="0" smtClean="0"/>
              <a:t>-Make quiz corrections</a:t>
            </a:r>
            <a:br>
              <a:rPr lang="en-US" dirty="0" smtClean="0"/>
            </a:br>
            <a:r>
              <a:rPr lang="en-US" dirty="0" smtClean="0"/>
              <a:t>-Extra credit word 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3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</TotalTime>
  <Words>60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Elemental</vt:lpstr>
      <vt:lpstr>Bellwork Questions – Complete quietly on your own first!</vt:lpstr>
      <vt:lpstr>3. Boyle’s Law</vt:lpstr>
      <vt:lpstr>4. Charles’s Law</vt:lpstr>
      <vt:lpstr>5. Complete the practice quiz and make an index card to use on the cheat sheet.  THEN: -Make quiz corrections -Extra credit word search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Questions – Complete quietly on your own first!</dc:title>
  <dc:creator>Perry, Juliet</dc:creator>
  <cp:lastModifiedBy>Perry, Juliet</cp:lastModifiedBy>
  <cp:revision>1</cp:revision>
  <dcterms:created xsi:type="dcterms:W3CDTF">2016-02-17T12:18:33Z</dcterms:created>
  <dcterms:modified xsi:type="dcterms:W3CDTF">2016-02-17T12:26:44Z</dcterms:modified>
</cp:coreProperties>
</file>