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1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5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3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12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5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2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6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AE017-AE8C-431A-ADC9-45A1C5676374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2501-7AC3-4A7D-AD4A-1E9FDE9EA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3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76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What are the three types of decay we walked about yesterday?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magesco.com/articles/geiger/fig1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80" y="69850"/>
            <a:ext cx="36004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99523" y="4800600"/>
            <a:ext cx="594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Alpha, beta, gamma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04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When an atom is radioactive, it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Unstable due to the number of neutrons, and will decay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3</a:t>
            </a:r>
            <a:r>
              <a:rPr lang="en-US" altLang="en-US" dirty="0" smtClean="0"/>
              <a:t>. Half-life </a:t>
            </a:r>
            <a:r>
              <a:rPr lang="en-US" altLang="en-US" dirty="0" smtClean="0"/>
              <a:t>of radioactive Isotopes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AutoNum type="alphaLcPeriod"/>
            </a:pPr>
            <a:r>
              <a:rPr lang="en-US" altLang="en-US" dirty="0" smtClean="0"/>
              <a:t>The </a:t>
            </a:r>
            <a:r>
              <a:rPr lang="en-US" altLang="en-US" dirty="0" smtClean="0"/>
              <a:t>length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time</a:t>
            </a:r>
            <a:r>
              <a:rPr lang="en-US" altLang="en-US" dirty="0" smtClean="0"/>
              <a:t> it takes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half</a:t>
            </a:r>
            <a:r>
              <a:rPr lang="en-US" altLang="en-US" dirty="0" smtClean="0"/>
              <a:t> of the atoms of a sample of the radioactive isotope to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decay</a:t>
            </a:r>
          </a:p>
          <a:p>
            <a:pPr marL="514350" indent="-514350" eaLnBrk="1" hangingPunct="1">
              <a:buAutoNum type="alphaLcPeriod"/>
            </a:pPr>
            <a:r>
              <a:rPr lang="en-US" altLang="en-US" dirty="0" smtClean="0"/>
              <a:t>Varies </a:t>
            </a:r>
            <a:r>
              <a:rPr lang="en-US" altLang="en-US" dirty="0" smtClean="0"/>
              <a:t>from fractions of a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second</a:t>
            </a:r>
            <a:r>
              <a:rPr lang="en-US" altLang="en-US" dirty="0" smtClean="0"/>
              <a:t> to billions of </a:t>
            </a:r>
            <a:r>
              <a:rPr lang="en-US" altLang="en-US" b="1" u="sng" dirty="0" smtClean="0">
                <a:solidFill>
                  <a:srgbClr val="FF0000"/>
                </a:solidFill>
              </a:rPr>
              <a:t>years</a:t>
            </a:r>
          </a:p>
          <a:p>
            <a:pPr marL="514350" indent="-514350" eaLnBrk="1" hangingPunct="1">
              <a:buAutoNum type="alphaLcPeriod"/>
            </a:pPr>
            <a:r>
              <a:rPr lang="en-US" altLang="en-US" dirty="0" smtClean="0"/>
              <a:t>Do you remember Plutonium’s half-life?</a:t>
            </a: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128005" name="Picture 5" descr="http://213.198.118.156/education/graphics/ral4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2" y="5159121"/>
            <a:ext cx="8485188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9053" y="4724400"/>
            <a:ext cx="235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24,000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yrs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08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 bldLvl="3" autoUpdateAnimBg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altLang="en-US" b="1" i="1" dirty="0" smtClean="0">
                <a:latin typeface="Times New Roman" pitchFamily="18" charset="0"/>
                <a:cs typeface="Times New Roman" pitchFamily="18" charset="0"/>
              </a:rPr>
              <a:t>How can we use radioactive half-lives?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Can be used to determine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of old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objects, such as: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Fossils</a:t>
            </a:r>
            <a:endParaRPr lang="en-US" alt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Rocks</a:t>
            </a:r>
          </a:p>
          <a:p>
            <a:pPr lvl="1" eaLnBrk="1" hangingPunct="1"/>
            <a:r>
              <a:rPr lang="en-US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Artifacts</a:t>
            </a:r>
            <a:endParaRPr lang="en-US" altLang="en-US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98722"/>
            <a:ext cx="2076450" cy="133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836879"/>
            <a:ext cx="3067050" cy="20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36879"/>
            <a:ext cx="2828925" cy="145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0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5.    </a:t>
            </a:r>
            <a:r>
              <a:rPr lang="en-US" altLang="en-US" b="1" dirty="0" smtClean="0">
                <a:cs typeface="Times New Roman" pitchFamily="18" charset="0"/>
              </a:rPr>
              <a:t>Nuclear fission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pPr lvl="1" eaLnBrk="1" hangingPunct="1"/>
            <a:r>
              <a:rPr lang="en-US" altLang="en-US" sz="3200" dirty="0" smtClean="0">
                <a:cs typeface="Times New Roman" pitchFamily="18" charset="0"/>
              </a:rPr>
              <a:t>process of </a:t>
            </a:r>
            <a:r>
              <a:rPr lang="en-US" altLang="en-US" sz="3200" b="1" u="sng" dirty="0" smtClean="0">
                <a:solidFill>
                  <a:srgbClr val="FF0000"/>
                </a:solidFill>
                <a:cs typeface="Times New Roman" pitchFamily="18" charset="0"/>
              </a:rPr>
              <a:t>splitting</a:t>
            </a:r>
            <a:r>
              <a:rPr lang="en-US" altLang="en-US" sz="3200" dirty="0" smtClean="0">
                <a:cs typeface="Times New Roman" pitchFamily="18" charset="0"/>
              </a:rPr>
              <a:t> a nucleus into two nuclei with smaller masses</a:t>
            </a:r>
          </a:p>
          <a:p>
            <a:pPr lvl="1" eaLnBrk="1" hangingPunct="1"/>
            <a:endParaRPr lang="en-US" altLang="en-US" sz="3200" dirty="0" smtClean="0"/>
          </a:p>
        </p:txBody>
      </p:sp>
      <p:pic>
        <p:nvPicPr>
          <p:cNvPr id="62468" name="Picture 5" descr="http://www.zamandayolculuk.com/cetinbal/FJ/fission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5268913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1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H10_1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1503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 descr="CH10_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26844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4343400" y="914400"/>
            <a:ext cx="4419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i="1" dirty="0" smtClean="0">
                <a:solidFill>
                  <a:schemeClr val="tx1"/>
                </a:solidFill>
                <a:latin typeface="Tahoma" pitchFamily="34" charset="0"/>
              </a:rPr>
              <a:t>6. Chain </a:t>
            </a:r>
            <a:r>
              <a:rPr lang="en-US" altLang="en-US" sz="3200" b="1" i="1" dirty="0">
                <a:solidFill>
                  <a:schemeClr val="tx1"/>
                </a:solidFill>
                <a:latin typeface="Tahoma" pitchFamily="34" charset="0"/>
              </a:rPr>
              <a:t>reaction</a:t>
            </a:r>
            <a:r>
              <a:rPr lang="en-US" altLang="en-US" sz="3200" dirty="0">
                <a:solidFill>
                  <a:schemeClr val="tx1"/>
                </a:solidFill>
                <a:latin typeface="Tahoma" pitchFamily="34" charset="0"/>
              </a:rPr>
              <a:t> – an ongoing series of </a:t>
            </a:r>
            <a:r>
              <a:rPr lang="en-US" altLang="en-US" sz="3200" b="1" u="sng" dirty="0">
                <a:solidFill>
                  <a:srgbClr val="FF0000"/>
                </a:solidFill>
                <a:latin typeface="Tahoma" pitchFamily="34" charset="0"/>
              </a:rPr>
              <a:t>Fission</a:t>
            </a:r>
            <a:r>
              <a:rPr lang="en-US" altLang="en-US" sz="3200" dirty="0">
                <a:solidFill>
                  <a:schemeClr val="tx1"/>
                </a:solidFill>
                <a:latin typeface="Tahoma" pitchFamily="34" charset="0"/>
              </a:rPr>
              <a:t> reactions</a:t>
            </a:r>
          </a:p>
        </p:txBody>
      </p:sp>
    </p:spTree>
    <p:extLst>
      <p:ext uri="{BB962C8B-B14F-4D97-AF65-F5344CB8AC3E}">
        <p14:creationId xmlns:p14="http://schemas.microsoft.com/office/powerpoint/2010/main" val="32538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cs typeface="Times New Roman" pitchFamily="18" charset="0"/>
              </a:rPr>
              <a:t>7. Nuclear </a:t>
            </a:r>
            <a:r>
              <a:rPr lang="en-US" altLang="en-US" b="1" dirty="0" smtClean="0">
                <a:cs typeface="Times New Roman" pitchFamily="18" charset="0"/>
              </a:rPr>
              <a:t>Fusion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Two nuclei with low masses are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combined</a:t>
            </a: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 to form one </a:t>
            </a: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larger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nucleus</a:t>
            </a:r>
            <a:endParaRPr lang="en-US" altLang="en-US" b="1" u="sng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  <p:pic>
        <p:nvPicPr>
          <p:cNvPr id="16389" name="Picture 5" descr="http://www.splung.com/nuclear/images/fusion/f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36115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762000"/>
            <a:ext cx="4038600" cy="5257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AutoNum type="alphaLcPeriod"/>
            </a:pP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Can </a:t>
            </a: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only happen when nuclei are moving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fast</a:t>
            </a: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 </a:t>
            </a:r>
            <a:endParaRPr lang="en-US" altLang="en-US" b="1" dirty="0" smtClean="0">
              <a:latin typeface="Arial" pitchFamily="34" charset="0"/>
              <a:cs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AutoNum type="alphaLcPeriod"/>
            </a:pPr>
            <a:r>
              <a:rPr lang="en-US" altLang="en-US" b="1" dirty="0" smtClean="0">
                <a:latin typeface="Arial" pitchFamily="34" charset="0"/>
                <a:cs typeface="Times New Roman" pitchFamily="18" charset="0"/>
              </a:rPr>
              <a:t>Temperature must be high as the temperature of a </a:t>
            </a:r>
            <a:r>
              <a:rPr lang="en-US" altLang="en-US" b="1" u="sng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star</a:t>
            </a:r>
            <a:endParaRPr lang="en-US" altLang="en-US" b="1" u="sng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82947" name="Picture 5" descr="http://news.bbc.co.uk/nol/shared/spl/hi/pop_ups/05/sci_nat_iter___the_next_generation_fusion_reactor/img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51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170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1. What are the three types of decay we walked about yesterday?</vt:lpstr>
      <vt:lpstr>2. When an atom is radioactive, it is…</vt:lpstr>
      <vt:lpstr>3. Half-life of radioactive Isotopes</vt:lpstr>
      <vt:lpstr>4. How can we use radioactive half-lives?</vt:lpstr>
      <vt:lpstr>5.    Nuclear fission</vt:lpstr>
      <vt:lpstr>PowerPoint Presentation</vt:lpstr>
      <vt:lpstr>7. Nuclear Fusion</vt:lpstr>
      <vt:lpstr>PowerPoint Presentation</vt:lpstr>
    </vt:vector>
  </TitlesOfParts>
  <Company>Shaker Heights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Juliet</dc:creator>
  <cp:lastModifiedBy>Perry, Juliet</cp:lastModifiedBy>
  <cp:revision>3</cp:revision>
  <dcterms:created xsi:type="dcterms:W3CDTF">2016-05-10T10:52:12Z</dcterms:created>
  <dcterms:modified xsi:type="dcterms:W3CDTF">2016-05-10T11:33:35Z</dcterms:modified>
</cp:coreProperties>
</file>