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8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3EC3-4B59-47C1-80D9-601FA4F683B9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Today I can…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Explain the effect of gravity and air resistance.</a:t>
            </a:r>
            <a:endParaRPr lang="en-US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Gravity and falling objects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4280" y="1371600"/>
            <a:ext cx="32004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1. A </a:t>
            </a:r>
            <a:r>
              <a:rPr lang="en-US" dirty="0" smtClean="0"/>
              <a:t>young </a:t>
            </a:r>
            <a:r>
              <a:rPr lang="en-US" dirty="0"/>
              <a:t>I</a:t>
            </a:r>
            <a:r>
              <a:rPr lang="en-US" dirty="0" smtClean="0"/>
              <a:t>talian scientist ______________________ argued that falling objects fall at the same rate.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5649" y="2773740"/>
            <a:ext cx="225495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Galileo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alilei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http://www.crystalinks.com/galil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66522"/>
            <a:ext cx="3447222" cy="422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6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Gravity and falling objects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81600" y="1400783"/>
            <a:ext cx="32004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2. The </a:t>
            </a:r>
            <a:r>
              <a:rPr lang="en-US" dirty="0" smtClean="0"/>
              <a:t>story goes that he dropped two ___________ from the Leaning Tower of Pisa.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0" y="3406914"/>
            <a:ext cx="3433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cannonballs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http://chubbyrevision.weebly.com/uploads/1/0/5/8/10584247/946103441_orig.jpg?2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8" y="1243559"/>
            <a:ext cx="4428502" cy="561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6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Gravity and falling objects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81600" y="1400783"/>
            <a:ext cx="32004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3. Observers </a:t>
            </a:r>
            <a:r>
              <a:rPr lang="en-US" dirty="0" smtClean="0"/>
              <a:t>were amazed that they fell at the _________.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4702314"/>
            <a:ext cx="3433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Same time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http://chubbyrevision.weebly.com/uploads/1/0/5/8/10584247/946103441_orig.jpg?2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8" y="1243559"/>
            <a:ext cx="4428502" cy="561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46377"/>
            <a:ext cx="8534400" cy="19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4. ____________ </a:t>
            </a:r>
            <a:r>
              <a:rPr lang="en-US" dirty="0" smtClean="0"/>
              <a:t>due to gravity is _______________.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4561" y="1679643"/>
            <a:ext cx="369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Acceleration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4569" y="2438400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9.8 m/s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1257" y="3646112"/>
            <a:ext cx="8534400" cy="19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5. This </a:t>
            </a:r>
            <a:r>
              <a:rPr lang="en-US" dirty="0" smtClean="0"/>
              <a:t>is the same for all objects because it depends on ___________ and ___________.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4210025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force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4785428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0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680" y="1257301"/>
            <a:ext cx="1577577" cy="201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152401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6. To </a:t>
            </a:r>
            <a:r>
              <a:rPr lang="en-US" dirty="0" smtClean="0"/>
              <a:t>find the velocity of falling objects, use the equation: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077573"/>
            <a:ext cx="647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Velocity = gravity x time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2895600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stone is dropped from a cliff and hits the ground after 3 sec. What is the velocity when it hits the ground?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3200" y="5105400"/>
            <a:ext cx="817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Velocity = (9.8m/s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x (3 s)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1745" y="5675607"/>
            <a:ext cx="817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Velocity = 29.4 m/s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52401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7. Air </a:t>
            </a:r>
            <a:r>
              <a:rPr lang="en-US" dirty="0" smtClean="0"/>
              <a:t>resistance is the __________ that opposes ____________ of objects through ___________.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0" y="152401"/>
            <a:ext cx="647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force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32657" y="2171700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Label the forces below.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59165" y="841801"/>
            <a:ext cx="2997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motion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7000" y="1472760"/>
            <a:ext cx="16394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air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62600" y="2514600"/>
            <a:ext cx="3102429" cy="4407354"/>
            <a:chOff x="5562600" y="2514600"/>
            <a:chExt cx="3102429" cy="440735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162300"/>
              <a:ext cx="2438400" cy="2438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chemeClr val="tx1">
                  <a:alpha val="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Up Arrow 1"/>
            <p:cNvSpPr/>
            <p:nvPr/>
          </p:nvSpPr>
          <p:spPr>
            <a:xfrm>
              <a:off x="6257636" y="2514600"/>
              <a:ext cx="1048327" cy="8763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 rot="10800000">
              <a:off x="5981698" y="5181600"/>
              <a:ext cx="1600200" cy="174035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 rot="10800000">
              <a:off x="7750629" y="3854223"/>
              <a:ext cx="914400" cy="105455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6379029" y="2543243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Air resistance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34363" y="5728611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gravity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9400" y="4058334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Net force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30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24000"/>
            <a:ext cx="72390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Complete the 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 ahead! Complete the section summary (page 157).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Today I can…</vt:lpstr>
      <vt:lpstr>Gravity and falling objects</vt:lpstr>
      <vt:lpstr>Gravity and falling objects</vt:lpstr>
      <vt:lpstr>Gravity and falling objects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Graphing</dc:title>
  <dc:creator>james</dc:creator>
  <cp:lastModifiedBy>Dora, Megan</cp:lastModifiedBy>
  <cp:revision>10</cp:revision>
  <dcterms:created xsi:type="dcterms:W3CDTF">2015-09-07T17:37:59Z</dcterms:created>
  <dcterms:modified xsi:type="dcterms:W3CDTF">2016-10-11T16:14:50Z</dcterms:modified>
</cp:coreProperties>
</file>