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0" r:id="rId3"/>
    <p:sldId id="271" r:id="rId4"/>
    <p:sldId id="272" r:id="rId5"/>
    <p:sldId id="273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4F0B2F1-76A5-4DF0-9E10-DF9573FE7A4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AF4E8C6-94A5-478D-BE3E-D34F0BFA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99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5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3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3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7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3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8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1010-68A5-40B3-A3B4-36D740386653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B6E4-F8A3-49E1-85D5-D07B7965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3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day as class begins…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your folder from our crate</a:t>
            </a:r>
          </a:p>
          <a:p>
            <a:r>
              <a:rPr lang="en-US" dirty="0" smtClean="0"/>
              <a:t>Phone away, sit at your assigned desk</a:t>
            </a:r>
          </a:p>
          <a:p>
            <a:r>
              <a:rPr lang="en-US" dirty="0" smtClean="0"/>
              <a:t>Take out today’s materials from folder</a:t>
            </a:r>
          </a:p>
          <a:p>
            <a:r>
              <a:rPr lang="en-US" b="1" i="1" dirty="0" smtClean="0"/>
              <a:t>Mondays</a:t>
            </a:r>
            <a:r>
              <a:rPr lang="en-US" dirty="0" smtClean="0"/>
              <a:t> we read our agenda</a:t>
            </a:r>
          </a:p>
          <a:p>
            <a:r>
              <a:rPr lang="en-US" dirty="0" smtClean="0"/>
              <a:t>Put your </a:t>
            </a:r>
            <a:r>
              <a:rPr lang="en-US" b="1" i="1" dirty="0" smtClean="0"/>
              <a:t>name</a:t>
            </a:r>
            <a:r>
              <a:rPr lang="en-US" dirty="0" smtClean="0"/>
              <a:t> on all new materials</a:t>
            </a:r>
          </a:p>
          <a:p>
            <a:r>
              <a:rPr lang="en-US" i="1" dirty="0" smtClean="0"/>
              <a:t>If you were absent</a:t>
            </a:r>
            <a:r>
              <a:rPr lang="en-US" dirty="0" smtClean="0"/>
              <a:t>… find materials in your folder and see Ms. Perry or Ms. Crowley for help.</a:t>
            </a:r>
            <a:endParaRPr lang="en-US" i="1" dirty="0"/>
          </a:p>
        </p:txBody>
      </p:sp>
      <p:pic>
        <p:nvPicPr>
          <p:cNvPr id="2050" name="Picture 2" descr="http://ancdn-p-t.shopletcdn.com/productimages/500x500/STX61581U01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8800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heofficedealer.com/mm5/graphics/product_images/1300/seo/Smead-15333-Manila-File-Fol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06680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logs.mcall.com/.a/6a00d8341c4fe353ef0168e498a688970c-800w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57946"/>
            <a:ext cx="705098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2215071"/>
            <a:ext cx="10096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http://media.gettyimages.com/photos/blank-paper-in-an-open-file-folder-on-white-background-picture-id1729653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049" y="3189210"/>
            <a:ext cx="990600" cy="65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24721"/>
            <a:ext cx="685800" cy="90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521" y="3962400"/>
            <a:ext cx="651830" cy="65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87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023" y="-378815"/>
            <a:ext cx="6034087" cy="79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5519321" y="3429000"/>
            <a:ext cx="381000" cy="304800"/>
          </a:xfrm>
          <a:prstGeom prst="star5">
            <a:avLst>
              <a:gd name="adj" fmla="val 24580"/>
              <a:gd name="hf" fmla="val 105146"/>
              <a:gd name="vf" fmla="val 11055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Be On Time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Be Prepared To Learn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All Electronics Must Remain Away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Be Respectful of All Teachers and Staff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Return All Materials at the End of Class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566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two people sitting near you</a:t>
            </a:r>
          </a:p>
          <a:p>
            <a:r>
              <a:rPr lang="en-US" dirty="0" smtClean="0"/>
              <a:t>5 groups of 3</a:t>
            </a:r>
          </a:p>
          <a:p>
            <a:r>
              <a:rPr lang="en-US" dirty="0" smtClean="0"/>
              <a:t>Write 5-7 rules you think are important for class</a:t>
            </a:r>
          </a:p>
          <a:p>
            <a:r>
              <a:rPr lang="en-US" dirty="0" smtClean="0"/>
              <a:t>Then we will vote and post them as our </a:t>
            </a:r>
            <a:r>
              <a:rPr lang="en-US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Essential Class Agreement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Citizenship/Participation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40" y="2019122"/>
            <a:ext cx="7731304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78678" y="1110396"/>
            <a:ext cx="4293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1-5pts per day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9842" y="257221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4995" y="2994275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57221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16696" y="301120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6088" y="257221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98741" y="301120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50141" y="255761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0141" y="3065399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2537384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91690" y="301120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00029" y="2557612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00028" y="3054049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57960" y="3534422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58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Each day as class begins…</vt:lpstr>
      <vt:lpstr>PowerPoint Presentation</vt:lpstr>
      <vt:lpstr>PowerPoint Presentation</vt:lpstr>
      <vt:lpstr>PowerPoint Presentation</vt:lpstr>
      <vt:lpstr>Citizenship/Participation grade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Period</dc:title>
  <dc:creator>Perry, Juliet</dc:creator>
  <cp:lastModifiedBy>Perry, Juliet</cp:lastModifiedBy>
  <cp:revision>11</cp:revision>
  <cp:lastPrinted>2016-08-23T10:41:38Z</cp:lastPrinted>
  <dcterms:created xsi:type="dcterms:W3CDTF">2016-08-23T10:30:00Z</dcterms:created>
  <dcterms:modified xsi:type="dcterms:W3CDTF">2016-08-23T12:04:02Z</dcterms:modified>
</cp:coreProperties>
</file>