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87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Distance vs. Time Graphs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54367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48400" y="2057400"/>
            <a:ext cx="2743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y-axis </a:t>
            </a:r>
            <a:r>
              <a:rPr lang="en-US" b="1" dirty="0" smtClean="0"/>
              <a:t>=________________</a:t>
            </a:r>
            <a:endParaRPr lang="en-US" dirty="0"/>
          </a:p>
          <a:p>
            <a:r>
              <a:rPr lang="en-US" b="1" dirty="0"/>
              <a:t>x-axis = </a:t>
            </a:r>
            <a:r>
              <a:rPr lang="en-US" b="1" dirty="0" smtClean="0"/>
              <a:t>_______________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Slope = </a:t>
            </a:r>
            <a:r>
              <a:rPr lang="en-US" b="1" dirty="0" smtClean="0"/>
              <a:t>_____________________</a:t>
            </a:r>
            <a:br>
              <a:rPr lang="en-US" b="1" dirty="0" smtClean="0"/>
            </a:br>
            <a:endParaRPr lang="en-US" dirty="0"/>
          </a:p>
          <a:p>
            <a:r>
              <a:rPr lang="en-US" b="1" dirty="0" smtClean="0"/>
              <a:t>Steep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______________</a:t>
            </a:r>
            <a:endParaRPr lang="en-US" dirty="0"/>
          </a:p>
          <a:p>
            <a:r>
              <a:rPr lang="en-US" b="1" dirty="0"/>
              <a:t>		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More </a:t>
            </a:r>
            <a:r>
              <a:rPr lang="en-US" b="1" dirty="0"/>
              <a:t>flat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 smtClean="0"/>
              <a:t>____________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468834" y="2256332"/>
            <a:ext cx="16026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distance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6988" y="4800600"/>
            <a:ext cx="9685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1745275"/>
            <a:ext cx="16026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distance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5917" y="2158425"/>
            <a:ext cx="9685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6629" y="2895600"/>
            <a:ext cx="12009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89465" y="3480375"/>
            <a:ext cx="8114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fast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7114" y="4153123"/>
            <a:ext cx="16675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Slow/stopped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64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</a:t>
            </a:r>
            <a:r>
              <a:rPr lang="en-US" dirty="0" smtClean="0"/>
              <a:t>Practice problems independently.</a:t>
            </a:r>
          </a:p>
          <a:p>
            <a:r>
              <a:rPr lang="en-US" dirty="0" smtClean="0"/>
              <a:t>Lab tomorrow – we’ll work with </a:t>
            </a:r>
            <a:r>
              <a:rPr lang="en-US" smtClean="0"/>
              <a:t>partners tomorrow 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Distance vs. Time Graphs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Turner, Benjamin</cp:lastModifiedBy>
  <cp:revision>24</cp:revision>
  <dcterms:created xsi:type="dcterms:W3CDTF">2015-09-23T18:27:21Z</dcterms:created>
  <dcterms:modified xsi:type="dcterms:W3CDTF">2016-09-20T14:59:39Z</dcterms:modified>
</cp:coreProperties>
</file>