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7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7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6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8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3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8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3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6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6E10-8CFD-40C5-A1A4-6B8A7A3384E4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8953-AF78-4EA0-B41C-3E098FA1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3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48200" y="228600"/>
            <a:ext cx="4495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-Ratio of mass to volume</a:t>
            </a:r>
          </a:p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-Measured in grams/milliliters (g/mL)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2590800"/>
            <a:ext cx="4495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-1 g/mL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31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296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34753" y="990600"/>
            <a:ext cx="4495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Its density is 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more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than 1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4753" y="3048000"/>
            <a:ext cx="4495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Its density is 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less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than 1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32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0"/>
            <a:ext cx="6015392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2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86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9576" y="609600"/>
            <a:ext cx="40229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force applied over a distance</a:t>
            </a:r>
          </a:p>
          <a:p>
            <a:endParaRPr lang="en-US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force and motion MUST be in the same direction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926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" y="31376"/>
            <a:ext cx="9112624" cy="63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34753" y="685800"/>
            <a:ext cx="44958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Lifting object straight up</a:t>
            </a:r>
          </a:p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Pushing object across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7688" y="2677479"/>
            <a:ext cx="4495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Carrying object across </a:t>
            </a:r>
            <a:b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(motion and force not in same direction)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56312" y="4572000"/>
            <a:ext cx="44958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 for Work</a:t>
            </a:r>
          </a:p>
          <a:p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Named after James Prescott Joule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37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34035"/>
            <a:ext cx="8388665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5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329" y="-31376"/>
            <a:ext cx="9221329" cy="688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34753" y="685800"/>
            <a:ext cx="44958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 done per unit of time</a:t>
            </a:r>
          </a:p>
          <a:p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Something MORE powerful does MORE work in LESS time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3335" y="4800600"/>
            <a:ext cx="438206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 for power</a:t>
            </a:r>
          </a:p>
          <a:p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Named after James Watt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76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6682863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4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84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1</cp:revision>
  <dcterms:created xsi:type="dcterms:W3CDTF">2015-10-18T20:10:17Z</dcterms:created>
  <dcterms:modified xsi:type="dcterms:W3CDTF">2015-10-18T20:19:55Z</dcterms:modified>
</cp:coreProperties>
</file>