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6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7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8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F6704-2D89-4F86-BEF1-A8AD00CAA780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6265-FD5A-4A2E-B133-2AF9B47E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29021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0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854"/>
            <a:ext cx="8542474" cy="68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41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304800"/>
            <a:ext cx="9525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32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5406"/>
            <a:ext cx="8382000" cy="569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83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4000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09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82"/>
            <a:ext cx="8458219" cy="639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39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0" y="-228600"/>
            <a:ext cx="8498977" cy="723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55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6895"/>
            <a:ext cx="8686800" cy="737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75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james</cp:lastModifiedBy>
  <cp:revision>1</cp:revision>
  <dcterms:created xsi:type="dcterms:W3CDTF">2015-10-04T19:34:10Z</dcterms:created>
  <dcterms:modified xsi:type="dcterms:W3CDTF">2015-10-04T19:38:54Z</dcterms:modified>
</cp:coreProperties>
</file>