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8" r:id="rId5"/>
    <p:sldId id="269" r:id="rId6"/>
    <p:sldId id="270" r:id="rId7"/>
    <p:sldId id="259" r:id="rId8"/>
    <p:sldId id="271" r:id="rId9"/>
    <p:sldId id="273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206" y="-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135D-047C-47A5-B3A5-2D17357F3452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6C65-D670-4CE0-B0E1-CA0FCD84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0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3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8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F902-4E59-436A-ABA4-FF454F22F188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A44E-7595-4136-8963-DCD64EE1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0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Bell work –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Define these familiar terms: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590800"/>
            <a:ext cx="636510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– Matter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</a:t>
            </a:r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– Atom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 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</a:t>
            </a:r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– Chemistry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 </a:t>
            </a:r>
            <a:endParaRPr lang="en-U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 – Elements 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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9104"/>
            <a:ext cx="1447800" cy="30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1457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Mixtures do NOT chemically combine the substances. Pure substance are ALWAYS uniform.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232" y="-533400"/>
            <a:ext cx="7772400" cy="299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How do mixtures differ from Pure substance?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943" y="4267200"/>
            <a:ext cx="579004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23858"/>
            <a:ext cx="2144446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2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940" y="1371600"/>
            <a:ext cx="84145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Homogeneous mixture – looks the same throughout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232" y="-533400"/>
            <a:ext cx="7772400" cy="299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8) Define the following: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32" y="3962400"/>
            <a:ext cx="84145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Heterogeneous mixture – NOT evenly distributed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42" name="Picture 2" descr="Image result for 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03265"/>
            <a:ext cx="1635168" cy="12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lemon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57" y="270133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kool a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68" y="273061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1" y="5455063"/>
            <a:ext cx="2919286" cy="140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41" y="5455063"/>
            <a:ext cx="1872422" cy="11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Image result for chocolate sunda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12" y="4812638"/>
            <a:ext cx="1597839" cy="18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Try pages 10, 12, and13. We’ll be around to help! </a:t>
            </a:r>
            <a:r>
              <a:rPr lang="en-US" sz="4400" dirty="0" smtClean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2995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0" y="-332204"/>
            <a:ext cx="7772400" cy="14700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Elements vs. Compounds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55" y="609600"/>
            <a:ext cx="90795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 _______________ combine chemically to form a ____________.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6" y="2056150"/>
            <a:ext cx="84699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A ______________ is made of atoms of two or more different elements that are chemically combined.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Image result for elements vs comp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8324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6704" y="458582"/>
            <a:ext cx="2123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Atoms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9783" y="1121232"/>
            <a:ext cx="3013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Molecule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965" y="1735297"/>
            <a:ext cx="3499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Compound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6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Compare the chemical properties of an element with the chemical properties of the compound.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1779687"/>
            <a:ext cx="827010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lphaLcPeriod"/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Sodium (Na) element</a:t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indent="-914400" algn="ctr">
              <a:buAutoNum type="alphaLcPeriod"/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Chlorine (Cl) element</a:t>
            </a:r>
            <a:endParaRPr lang="en-US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4" y="2362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9028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70244" y="2814935"/>
            <a:ext cx="4861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Soft, gray  metal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3941" y="5257800"/>
            <a:ext cx="6006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Poisonous green gas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4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Compare the chemical properties of an element with the chemical properties of the compound.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1" y="1779687"/>
            <a:ext cx="82701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lphaLcPeriod"/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Compound properties– Na combined with Cl</a:t>
            </a:r>
            <a:endParaRPr lang="en-US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418" y="3164681"/>
            <a:ext cx="4857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Sodium chloride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Image result for sodium chlo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25700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odium chlor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064589"/>
            <a:ext cx="4914900" cy="36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Compare the chemical properties of an element with the chemical properties of the compound.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1779687"/>
            <a:ext cx="827010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lphaLcPeriod"/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Hydrogen (H) element</a:t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914400" indent="-914400" algn="ctr">
              <a:buAutoNum type="alphaLcPeriod"/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Oxygen (O) element</a:t>
            </a:r>
            <a:endParaRPr lang="en-US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0591" y="2814935"/>
            <a:ext cx="4460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Flammable gas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907" y="5103674"/>
            <a:ext cx="4343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Colorless gas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2" y="2500312"/>
            <a:ext cx="2219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16" y="4752528"/>
            <a:ext cx="2993192" cy="19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Compare the chemical properties of an element with the chemical properties of the compound.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1" y="1779687"/>
            <a:ext cx="82701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lphaLcPeriod"/>
            </a:pP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Compound properties– H combined with O</a:t>
            </a:r>
            <a:endParaRPr lang="en-US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746" y="3164681"/>
            <a:ext cx="3584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</a:t>
            </a:r>
            <a:r>
              <a:rPr lang="en-US" sz="5400" b="1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 (water)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6591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981200"/>
            <a:ext cx="7772400" cy="1470025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Example____________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Example____________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525" y="430212"/>
            <a:ext cx="84145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Matter that has fixed, uniform composition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28600" y="-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What is a pure substance?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pure sub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5" y="3429000"/>
            <a:ext cx="4191000" cy="37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n 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32" y="3962400"/>
            <a:ext cx="3065282" cy="24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6348" y="1722873"/>
            <a:ext cx="1951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water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0130" y="2505670"/>
            <a:ext cx="1289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salt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2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8174" y="45491"/>
            <a:ext cx="841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Chemical formula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930" y="430212"/>
            <a:ext cx="7772400" cy="299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5) A _________________ shows how many atoms of each element are in a unit of a substance. ________________ is a combination of chemical symbols and numbers that represent a substance.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981200" y="1828800"/>
            <a:ext cx="841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Chemical formula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70" name="Picture 2" descr="Image result for h2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1986066" cy="1986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h2o molec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43" y="3330403"/>
            <a:ext cx="3352800" cy="35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109495"/>
            <a:ext cx="841457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combination of two or more substances that are not chemically combined.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930" y="430212"/>
            <a:ext cx="7772400" cy="299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6) Describe a mixture --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82" y="423315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7472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301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Bell work – Define these familiar terms:</vt:lpstr>
      <vt:lpstr>Elements vs. Compounds</vt:lpstr>
      <vt:lpstr>3) Compare the chemical properties of an element with the chemical properties of the compound.</vt:lpstr>
      <vt:lpstr>3) Compare the chemical properties of an element with the chemical properties of the compound.</vt:lpstr>
      <vt:lpstr>3) Compare the chemical properties of an element with the chemical properties of the compound.</vt:lpstr>
      <vt:lpstr>3) Compare the chemical properties of an element with the chemical properties of the compound.</vt:lpstr>
      <vt:lpstr>Example____________ Example____________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Shaker Heights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– what is an atom?</dc:title>
  <dc:creator>Perry, Juliet</dc:creator>
  <cp:lastModifiedBy>Perry, Juliet</cp:lastModifiedBy>
  <cp:revision>9</cp:revision>
  <dcterms:created xsi:type="dcterms:W3CDTF">2016-02-19T12:11:13Z</dcterms:created>
  <dcterms:modified xsi:type="dcterms:W3CDTF">2017-01-25T16:57:31Z</dcterms:modified>
</cp:coreProperties>
</file>