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6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6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6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4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5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9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9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9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4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2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5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8650B-545E-465F-8A82-C5E47A469F8D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7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Get your bubble lab</a:t>
            </a:r>
            <a:br>
              <a:rPr lang="en-US" dirty="0" smtClean="0"/>
            </a:br>
            <a:r>
              <a:rPr lang="en-US" dirty="0" smtClean="0"/>
              <a:t>2. Flip to the graph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7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Answer the questions on the back of the sheet.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you are done, complete the </a:t>
            </a:r>
            <a:r>
              <a:rPr lang="en-US" smtClean="0"/>
              <a:t>review packet.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9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www.classroomjr.com/wp-content/uploads/2010/05/25-inch-grid-paper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860" y="581025"/>
            <a:ext cx="5565140" cy="54387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099756" y="5923278"/>
            <a:ext cx="49444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Average Time (s)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-1200490" y="2967333"/>
            <a:ext cx="4086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Distance (cm)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99754" y="5723223"/>
            <a:ext cx="3145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199" y="5715000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76709" y="5715000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1219" y="5715000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43090" y="5715000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66600" y="5723223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28890" y="5715000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33690" y="5715000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14690" y="5715000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54569" y="5715000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59369" y="5715000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73879" y="5715000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45169" y="5715000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59679" y="5715000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14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564479" y="5715000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15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69279" y="5715000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16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40569" y="5715000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17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 rot="16200000">
            <a:off x="-1108815" y="3204550"/>
            <a:ext cx="608472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dirty="0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0  2  4  6  8  10  12  14  16  18  20  22  24  26  28  30  32  34  36  38  40 </a:t>
            </a:r>
            <a:endParaRPr lang="en-US" sz="1400" cap="none" spc="0" dirty="0">
              <a:ln w="17780" cmpd="sng">
                <a:noFill/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99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6762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are graphing the distance and average time columns on the last page. We can all use this data today!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18" y="3581400"/>
            <a:ext cx="1828800" cy="2545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34647"/>
            <a:ext cx="2214562" cy="303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662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blue.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Image result for blue colored penci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18" y="3581400"/>
            <a:ext cx="1828800" cy="2545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34647"/>
            <a:ext cx="2214562" cy="303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58139" y="4203918"/>
            <a:ext cx="627095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11</a:t>
            </a:r>
          </a:p>
          <a:p>
            <a:pPr algn="ctr"/>
            <a:r>
              <a:rPr lang="en-US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21</a:t>
            </a:r>
          </a:p>
          <a:p>
            <a:pPr algn="ctr"/>
            <a:r>
              <a:rPr lang="en-US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31</a:t>
            </a:r>
          </a:p>
          <a:p>
            <a:pPr algn="ctr"/>
            <a:r>
              <a:rPr lang="en-US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41</a:t>
            </a:r>
            <a:endParaRPr lang="en-US" sz="28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95516" y="4376163"/>
            <a:ext cx="1072731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1.25</a:t>
            </a:r>
          </a:p>
          <a:p>
            <a:pPr algn="ctr"/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3.29</a:t>
            </a:r>
          </a:p>
          <a:p>
            <a:pPr algn="ctr"/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5.10</a:t>
            </a:r>
            <a:endParaRPr lang="en-US" sz="32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7.1</a:t>
            </a:r>
            <a:endParaRPr lang="en-US" sz="32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688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www.classroomjr.com/wp-content/uploads/2010/05/25-inch-grid-paper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860" y="581025"/>
            <a:ext cx="5565140" cy="54387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099756" y="5923278"/>
            <a:ext cx="49444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Average Time (s)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-1200490" y="2967333"/>
            <a:ext cx="4086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Distance (cm)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99754" y="5723223"/>
            <a:ext cx="3145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199" y="5715000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76709" y="5715000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1219" y="5715000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43090" y="5715000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66600" y="5723223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28890" y="5715000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33690" y="5715000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14690" y="5715000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54569" y="5715000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59369" y="5715000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73879" y="5715000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45169" y="5715000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59679" y="5715000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14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564479" y="5715000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15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69279" y="5715000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16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40569" y="5715000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17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 rot="16200000">
            <a:off x="-1108815" y="3204550"/>
            <a:ext cx="608472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dirty="0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0  2  4  6  8  10  12  14  16  18  20  22  24  26  28  30  32  34  36  38  40 </a:t>
            </a:r>
            <a:endParaRPr lang="en-US" sz="1400" cap="none" spc="0" dirty="0">
              <a:ln w="17780" cmpd="sng">
                <a:noFill/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539" y="637165"/>
            <a:ext cx="1828800" cy="2545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345" y="390413"/>
            <a:ext cx="2214562" cy="303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5870660" y="1259683"/>
            <a:ext cx="627095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11</a:t>
            </a:r>
          </a:p>
          <a:p>
            <a:pPr algn="ctr"/>
            <a:r>
              <a:rPr lang="en-US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21</a:t>
            </a:r>
          </a:p>
          <a:p>
            <a:pPr algn="ctr"/>
            <a:r>
              <a:rPr lang="en-US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31</a:t>
            </a:r>
          </a:p>
          <a:p>
            <a:pPr algn="ctr"/>
            <a:r>
              <a:rPr lang="en-US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41</a:t>
            </a:r>
            <a:endParaRPr lang="en-US" sz="28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594261" y="1431929"/>
            <a:ext cx="1072731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1.25</a:t>
            </a:r>
          </a:p>
          <a:p>
            <a:pPr algn="ctr"/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3.29</a:t>
            </a:r>
          </a:p>
          <a:p>
            <a:pPr algn="ctr"/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5.10</a:t>
            </a:r>
            <a:endParaRPr lang="en-US" sz="32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7.1</a:t>
            </a:r>
            <a:endParaRPr lang="en-US" sz="32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2221524" y="4733533"/>
            <a:ext cx="135875" cy="147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23281" y="3420193"/>
            <a:ext cx="135875" cy="147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432407" y="2022633"/>
            <a:ext cx="135875" cy="147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118207" y="641601"/>
            <a:ext cx="135875" cy="147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Arrow 32"/>
          <p:cNvSpPr/>
          <p:nvPr/>
        </p:nvSpPr>
        <p:spPr>
          <a:xfrm>
            <a:off x="6522602" y="1270569"/>
            <a:ext cx="762000" cy="45720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Arrow 33"/>
          <p:cNvSpPr/>
          <p:nvPr/>
        </p:nvSpPr>
        <p:spPr>
          <a:xfrm>
            <a:off x="8660961" y="1499169"/>
            <a:ext cx="762000" cy="45720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Arrow 34"/>
          <p:cNvSpPr/>
          <p:nvPr/>
        </p:nvSpPr>
        <p:spPr>
          <a:xfrm>
            <a:off x="6627831" y="1832178"/>
            <a:ext cx="762000" cy="45720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Arrow 35"/>
          <p:cNvSpPr/>
          <p:nvPr/>
        </p:nvSpPr>
        <p:spPr>
          <a:xfrm>
            <a:off x="8766190" y="2060778"/>
            <a:ext cx="762000" cy="45720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 Arrow 36"/>
          <p:cNvSpPr/>
          <p:nvPr/>
        </p:nvSpPr>
        <p:spPr>
          <a:xfrm>
            <a:off x="6663251" y="2281870"/>
            <a:ext cx="762000" cy="45720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 Arrow 37"/>
          <p:cNvSpPr/>
          <p:nvPr/>
        </p:nvSpPr>
        <p:spPr>
          <a:xfrm>
            <a:off x="8801610" y="2510470"/>
            <a:ext cx="762000" cy="45720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Left Arrow 38"/>
          <p:cNvSpPr/>
          <p:nvPr/>
        </p:nvSpPr>
        <p:spPr>
          <a:xfrm>
            <a:off x="6700745" y="2739070"/>
            <a:ext cx="762000" cy="45720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Left Arrow 39"/>
          <p:cNvSpPr/>
          <p:nvPr/>
        </p:nvSpPr>
        <p:spPr>
          <a:xfrm>
            <a:off x="8839104" y="2967670"/>
            <a:ext cx="762000" cy="45720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482384" y="1531341"/>
            <a:ext cx="4342599" cy="34163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For the Blue Best Fit Line: Line your ruler up at the zero, then make the “best fit”– you DON’T have to connect the dots!!!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2054860" y="581025"/>
            <a:ext cx="1974030" cy="51421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82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32" grpId="0" animBg="1"/>
      <p:bldP spid="3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let’s do red.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18" y="3581400"/>
            <a:ext cx="1828800" cy="2545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34647"/>
            <a:ext cx="2214562" cy="303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96611" y="4203918"/>
            <a:ext cx="550151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</a:t>
            </a:r>
          </a:p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21</a:t>
            </a:r>
          </a:p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31</a:t>
            </a:r>
          </a:p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41</a:t>
            </a:r>
          </a:p>
        </p:txBody>
      </p:sp>
      <p:sp>
        <p:nvSpPr>
          <p:cNvPr id="8" name="Rectangle 7"/>
          <p:cNvSpPr/>
          <p:nvPr/>
        </p:nvSpPr>
        <p:spPr>
          <a:xfrm>
            <a:off x="6972461" y="4376163"/>
            <a:ext cx="918841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0.60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1.50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2.90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4.10</a:t>
            </a:r>
          </a:p>
        </p:txBody>
      </p:sp>
      <p:pic>
        <p:nvPicPr>
          <p:cNvPr id="3074" name="Picture 2" descr="http://thumbs.dreamstime.com/x/red-color-pencil-coloring-2314216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167598"/>
            <a:ext cx="3502025" cy="233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50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381001" y="316078"/>
            <a:ext cx="7303920" cy="6530530"/>
            <a:chOff x="381001" y="316078"/>
            <a:chExt cx="7303920" cy="6530530"/>
          </a:xfrm>
        </p:grpSpPr>
        <p:pic>
          <p:nvPicPr>
            <p:cNvPr id="4" name="Picture 3" descr="http://www.classroomjr.com/wp-content/uploads/2010/05/25-inch-grid-paper.gif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4860" y="581025"/>
              <a:ext cx="5565140" cy="5438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Rectangle 4"/>
            <p:cNvSpPr/>
            <p:nvPr/>
          </p:nvSpPr>
          <p:spPr>
            <a:xfrm>
              <a:off x="2099756" y="5923278"/>
              <a:ext cx="494449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Average Time (s)</a:t>
              </a:r>
              <a:endPara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-1200490" y="2967333"/>
              <a:ext cx="408631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Distance (cm)</a:t>
              </a:r>
              <a:endPara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099754" y="5723223"/>
              <a:ext cx="314509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1</a:t>
              </a:r>
              <a:endParaRPr lang="en-US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362199" y="5715000"/>
              <a:ext cx="314510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2</a:t>
              </a:r>
              <a:endParaRPr lang="en-US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676709" y="5715000"/>
              <a:ext cx="314510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3</a:t>
              </a:r>
              <a:endParaRPr lang="en-US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91219" y="5715000"/>
              <a:ext cx="314510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4</a:t>
              </a:r>
              <a:endParaRPr lang="en-US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343090" y="5715000"/>
              <a:ext cx="314510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5</a:t>
              </a:r>
              <a:endParaRPr lang="en-US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666600" y="5723223"/>
              <a:ext cx="314510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6</a:t>
              </a:r>
              <a:endParaRPr lang="en-US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28890" y="5715000"/>
              <a:ext cx="314510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7</a:t>
              </a:r>
              <a:endParaRPr lang="en-US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333690" y="5715000"/>
              <a:ext cx="314510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8</a:t>
              </a:r>
              <a:endParaRPr lang="en-US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714690" y="5715000"/>
              <a:ext cx="314510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9</a:t>
              </a:r>
              <a:endParaRPr lang="en-US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54569" y="5715000"/>
              <a:ext cx="44435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10</a:t>
              </a:r>
              <a:endParaRPr lang="en-US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259369" y="5715000"/>
              <a:ext cx="44435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11</a:t>
              </a:r>
              <a:endParaRPr lang="en-US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573879" y="5715000"/>
              <a:ext cx="44435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12</a:t>
              </a:r>
              <a:endParaRPr lang="en-US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945169" y="5715000"/>
              <a:ext cx="44435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13</a:t>
              </a:r>
              <a:endParaRPr lang="en-US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259679" y="5715000"/>
              <a:ext cx="44435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14</a:t>
              </a:r>
              <a:endParaRPr lang="en-US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564479" y="5715000"/>
              <a:ext cx="44435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15</a:t>
              </a:r>
              <a:endParaRPr lang="en-US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869279" y="5715000"/>
              <a:ext cx="44435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16</a:t>
              </a:r>
              <a:endParaRPr lang="en-US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240569" y="5715000"/>
              <a:ext cx="44435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17</a:t>
              </a:r>
              <a:endParaRPr lang="en-US" sz="2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 rot="16200000">
              <a:off x="-1108815" y="3204550"/>
              <a:ext cx="6084722" cy="3077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400" dirty="0" smtClean="0">
                  <a:ln w="17780" cmpd="sng">
                    <a:noFill/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0  2  4  6  8  10  12  14  16  18  20  22  24  26  28  30  32  34  36  38  40 </a:t>
              </a:r>
              <a:endParaRPr lang="en-US" sz="1400" cap="none" spc="0" dirty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2221524" y="4733533"/>
              <a:ext cx="135875" cy="1476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923281" y="3420193"/>
              <a:ext cx="135875" cy="1476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432407" y="2022633"/>
              <a:ext cx="135875" cy="1476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118207" y="641601"/>
              <a:ext cx="135875" cy="1476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45" y="316077"/>
            <a:ext cx="1828800" cy="2545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5" y="69323"/>
            <a:ext cx="2214562" cy="303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6384538" y="938595"/>
            <a:ext cx="550151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</a:t>
            </a:r>
          </a:p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21</a:t>
            </a:r>
          </a:p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31</a:t>
            </a:r>
          </a:p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924966" y="1110839"/>
            <a:ext cx="918841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0.60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1.50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2.90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4.10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2054860" y="581025"/>
            <a:ext cx="1974030" cy="51421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 flipH="1">
            <a:off x="2048724" y="4823898"/>
            <a:ext cx="172799" cy="1291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flipH="1">
            <a:off x="2223047" y="3441285"/>
            <a:ext cx="172799" cy="1291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flipH="1">
            <a:off x="2747564" y="1958873"/>
            <a:ext cx="172799" cy="1291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 flipH="1">
            <a:off x="3080399" y="633129"/>
            <a:ext cx="172799" cy="1291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2048724" y="457200"/>
            <a:ext cx="874557" cy="526602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43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let’s do green.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18" y="3581400"/>
            <a:ext cx="1828800" cy="2545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34647"/>
            <a:ext cx="2214562" cy="303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96611" y="4203918"/>
            <a:ext cx="550151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11</a:t>
            </a:r>
          </a:p>
          <a:p>
            <a:pPr algn="ctr"/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21</a:t>
            </a:r>
          </a:p>
          <a:p>
            <a:pPr algn="ctr"/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31</a:t>
            </a:r>
          </a:p>
          <a:p>
            <a:pPr algn="ctr"/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41</a:t>
            </a:r>
          </a:p>
        </p:txBody>
      </p:sp>
      <p:sp>
        <p:nvSpPr>
          <p:cNvPr id="8" name="Rectangle 7"/>
          <p:cNvSpPr/>
          <p:nvPr/>
        </p:nvSpPr>
        <p:spPr>
          <a:xfrm>
            <a:off x="6868266" y="4376163"/>
            <a:ext cx="1127232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2.40</a:t>
            </a:r>
          </a:p>
          <a:p>
            <a:pPr algn="ctr"/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5.32</a:t>
            </a:r>
          </a:p>
          <a:p>
            <a:pPr algn="ctr"/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7.40</a:t>
            </a:r>
          </a:p>
          <a:p>
            <a:pPr algn="ctr"/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10.01</a:t>
            </a:r>
          </a:p>
        </p:txBody>
      </p:sp>
      <p:pic>
        <p:nvPicPr>
          <p:cNvPr id="6146" name="Picture 2" descr="http://thumbs.dreamstime.com/x/green-color-pencil-coloring-1990706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62" y="1065934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99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381001" y="316078"/>
            <a:ext cx="7303920" cy="6530530"/>
            <a:chOff x="381001" y="316078"/>
            <a:chExt cx="7303920" cy="6530530"/>
          </a:xfrm>
        </p:grpSpPr>
        <p:grpSp>
          <p:nvGrpSpPr>
            <p:cNvPr id="4" name="Group 3"/>
            <p:cNvGrpSpPr/>
            <p:nvPr/>
          </p:nvGrpSpPr>
          <p:grpSpPr>
            <a:xfrm>
              <a:off x="381001" y="316078"/>
              <a:ext cx="7303920" cy="6530530"/>
              <a:chOff x="381001" y="316078"/>
              <a:chExt cx="7303920" cy="6530530"/>
            </a:xfrm>
          </p:grpSpPr>
          <p:pic>
            <p:nvPicPr>
              <p:cNvPr id="5" name="Picture 4" descr="http://www.classroomjr.com/wp-content/uploads/2010/05/25-inch-grid-paper.gif"/>
              <p:cNvPicPr/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54860" y="581025"/>
                <a:ext cx="5565140" cy="54387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" name="Rectangle 5"/>
              <p:cNvSpPr/>
              <p:nvPr/>
            </p:nvSpPr>
            <p:spPr>
              <a:xfrm>
                <a:off x="2099756" y="5923278"/>
                <a:ext cx="4944495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cap="none" spc="0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Average Time (s)</a:t>
                </a:r>
                <a:endParaRPr lang="en-US" sz="54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 rot="16200000">
                <a:off x="-1200490" y="2967333"/>
                <a:ext cx="4086311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cap="none" spc="0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Distance (cm)</a:t>
                </a:r>
                <a:endParaRPr lang="en-US" sz="54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099754" y="5723223"/>
                <a:ext cx="314509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cap="none" spc="0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1</a:t>
                </a:r>
                <a:endParaRPr lang="en-US" sz="20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362199" y="5715000"/>
                <a:ext cx="314510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2</a:t>
                </a:r>
                <a:endParaRPr lang="en-US" sz="20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676709" y="5715000"/>
                <a:ext cx="314510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3</a:t>
                </a:r>
                <a:endParaRPr lang="en-US" sz="20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991219" y="5715000"/>
                <a:ext cx="314510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4</a:t>
                </a:r>
                <a:endParaRPr lang="en-US" sz="20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343090" y="5715000"/>
                <a:ext cx="314510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5</a:t>
                </a:r>
                <a:endParaRPr lang="en-US" sz="20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666600" y="5723223"/>
                <a:ext cx="314510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6</a:t>
                </a:r>
                <a:endParaRPr lang="en-US" sz="20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028890" y="5715000"/>
                <a:ext cx="314510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7</a:t>
                </a:r>
                <a:endParaRPr lang="en-US" sz="20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333690" y="5715000"/>
                <a:ext cx="314510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8</a:t>
                </a:r>
                <a:endParaRPr lang="en-US" sz="20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714690" y="5715000"/>
                <a:ext cx="314510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9</a:t>
                </a:r>
                <a:endParaRPr lang="en-US" sz="20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954569" y="57150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10</a:t>
                </a:r>
                <a:endParaRPr lang="en-US" sz="20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259369" y="57150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11</a:t>
                </a:r>
                <a:endParaRPr lang="en-US" sz="20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573879" y="57150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12</a:t>
                </a:r>
                <a:endParaRPr lang="en-US" sz="20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945169" y="57150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13</a:t>
                </a:r>
                <a:endParaRPr lang="en-US" sz="20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6259679" y="57150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14</a:t>
                </a:r>
                <a:endParaRPr lang="en-US" sz="20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564479" y="57150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15</a:t>
                </a:r>
                <a:endParaRPr lang="en-US" sz="20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869279" y="57150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16</a:t>
                </a:r>
                <a:endParaRPr lang="en-US" sz="20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240569" y="57150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17</a:t>
                </a:r>
                <a:endParaRPr lang="en-US" sz="20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 rot="16200000">
                <a:off x="-1108815" y="3204550"/>
                <a:ext cx="6084722" cy="30777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1400" dirty="0" smtClean="0">
                    <a:ln w="17780" cmpd="sng">
                      <a:noFill/>
                      <a:prstDash val="solid"/>
                      <a:miter lim="800000"/>
                    </a:ln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0  2  4  6  8  10  12  14  16  18  20  22  24  26  28  30  32  34  36  38  40 </a:t>
                </a:r>
                <a:endParaRPr lang="en-US" sz="1400" cap="none" spc="0" dirty="0">
                  <a:ln w="17780" cmpd="sng">
                    <a:noFill/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221524" y="4733533"/>
                <a:ext cx="135875" cy="14767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923281" y="3420193"/>
                <a:ext cx="135875" cy="14767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432407" y="2022633"/>
                <a:ext cx="135875" cy="14767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4118207" y="641601"/>
                <a:ext cx="135875" cy="14767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Oval 29"/>
            <p:cNvSpPr/>
            <p:nvPr/>
          </p:nvSpPr>
          <p:spPr>
            <a:xfrm flipH="1">
              <a:off x="2048724" y="4823898"/>
              <a:ext cx="172799" cy="12910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flipH="1">
              <a:off x="2223047" y="3441285"/>
              <a:ext cx="172799" cy="12910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 flipH="1">
              <a:off x="2747564" y="1958873"/>
              <a:ext cx="172799" cy="12910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flipH="1">
              <a:off x="3080399" y="633129"/>
              <a:ext cx="172799" cy="12910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 flipV="1">
              <a:off x="2048724" y="457200"/>
              <a:ext cx="874557" cy="526602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6" name="Straight Connector 35"/>
          <p:cNvCxnSpPr/>
          <p:nvPr/>
        </p:nvCxnSpPr>
        <p:spPr>
          <a:xfrm flipV="1">
            <a:off x="2054860" y="581025"/>
            <a:ext cx="1974030" cy="51421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777" y="284042"/>
            <a:ext cx="1828800" cy="2545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37289"/>
            <a:ext cx="2214562" cy="303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5839370" y="906560"/>
            <a:ext cx="550151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11</a:t>
            </a:r>
          </a:p>
          <a:p>
            <a:pPr algn="ctr"/>
            <a:r>
              <a:rPr lang="en-US" sz="28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21</a:t>
            </a:r>
          </a:p>
          <a:p>
            <a:pPr algn="ctr"/>
            <a:r>
              <a:rPr lang="en-US" sz="28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31</a:t>
            </a:r>
          </a:p>
          <a:p>
            <a:pPr algn="ctr"/>
            <a:r>
              <a:rPr lang="en-US" sz="28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473104" y="1078805"/>
            <a:ext cx="1127232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2.40</a:t>
            </a:r>
          </a:p>
          <a:p>
            <a:pPr algn="ctr"/>
            <a:r>
              <a:rPr lang="en-US" sz="32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5.32</a:t>
            </a:r>
          </a:p>
          <a:p>
            <a:pPr algn="ctr"/>
            <a:r>
              <a:rPr lang="en-US" sz="32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7.40</a:t>
            </a:r>
          </a:p>
          <a:p>
            <a:pPr algn="ctr"/>
            <a:r>
              <a:rPr lang="en-US" sz="32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10.01</a:t>
            </a:r>
          </a:p>
        </p:txBody>
      </p:sp>
      <p:sp>
        <p:nvSpPr>
          <p:cNvPr id="41" name="Oval 40"/>
          <p:cNvSpPr/>
          <p:nvPr/>
        </p:nvSpPr>
        <p:spPr>
          <a:xfrm>
            <a:off x="2451516" y="4807372"/>
            <a:ext cx="135875" cy="14767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98662" y="3367446"/>
            <a:ext cx="135875" cy="14767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265752" y="1811195"/>
            <a:ext cx="135875" cy="14767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961262" y="790095"/>
            <a:ext cx="135875" cy="14767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>
            <a:endCxn id="44" idx="7"/>
          </p:cNvCxnSpPr>
          <p:nvPr/>
        </p:nvCxnSpPr>
        <p:spPr>
          <a:xfrm flipV="1">
            <a:off x="2072141" y="811722"/>
            <a:ext cx="3005098" cy="497207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65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328</Words>
  <Application>Microsoft Office PowerPoint</Application>
  <PresentationFormat>On-screen Show (4:3)</PresentationFormat>
  <Paragraphs>136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1. Get your bubble lab 2. Flip to the graph </vt:lpstr>
      <vt:lpstr>PowerPoint Presentation</vt:lpstr>
      <vt:lpstr>We are graphing the distance and average time columns on the last page. We can all use this data today! </vt:lpstr>
      <vt:lpstr>Start with blue.</vt:lpstr>
      <vt:lpstr>PowerPoint Presentation</vt:lpstr>
      <vt:lpstr>Now let’s do red.</vt:lpstr>
      <vt:lpstr>PowerPoint Presentation</vt:lpstr>
      <vt:lpstr>Now let’s do green.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Get your bubble lab 2. Flip to the graph</dc:title>
  <dc:creator>james</dc:creator>
  <cp:lastModifiedBy>james</cp:lastModifiedBy>
  <cp:revision>4</cp:revision>
  <dcterms:created xsi:type="dcterms:W3CDTF">2015-09-23T18:27:21Z</dcterms:created>
  <dcterms:modified xsi:type="dcterms:W3CDTF">2015-09-23T19:06:03Z</dcterms:modified>
</cp:coreProperties>
</file>