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2" y="-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0DF34-E81B-4BA1-B399-1F7B7A1EE51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684BA-B850-4ECB-AC9B-2A05746AB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3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0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0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7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8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9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7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7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AC0C-1CAF-4DC2-AD1C-07F67523BAF6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530CA-2E7C-485F-896E-73741D28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9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3505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Bellwork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1. What </a:t>
            </a:r>
            <a:r>
              <a:rPr lang="en-US" dirty="0" smtClean="0"/>
              <a:t>do you remember about ionic bonds?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/>
              <a:t>W</a:t>
            </a:r>
            <a:r>
              <a:rPr lang="en-US" dirty="0" smtClean="0"/>
              <a:t>hat do you remember about covalent bonds?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0"/>
            <a:ext cx="3810000" cy="212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7772400" cy="3505200"/>
          </a:xfrm>
        </p:spPr>
        <p:txBody>
          <a:bodyPr>
            <a:noAutofit/>
          </a:bodyPr>
          <a:lstStyle/>
          <a:p>
            <a:pPr lvl="0" algn="l"/>
            <a:r>
              <a:rPr lang="en-US" sz="3200" dirty="0" smtClean="0"/>
              <a:t> </a:t>
            </a:r>
            <a:r>
              <a:rPr lang="en-US" sz="3200" dirty="0" smtClean="0"/>
              <a:t>3. </a:t>
            </a:r>
            <a:r>
              <a:rPr lang="en-US" sz="3200" dirty="0" smtClean="0"/>
              <a:t>Remember </a:t>
            </a:r>
            <a:r>
              <a:rPr lang="en-US" sz="3200" dirty="0"/>
              <a:t>that atoms bond together to have a full ________________ shell, and to create _________ substances.</a:t>
            </a:r>
            <a:br>
              <a:rPr lang="en-US" sz="3200" dirty="0"/>
            </a:br>
            <a:r>
              <a:rPr lang="en-US" sz="3200" dirty="0" smtClean="0"/>
              <a:t>4. This </a:t>
            </a:r>
            <a:r>
              <a:rPr lang="en-US" sz="3200" dirty="0"/>
              <a:t>chapter, we will be looking at ________________ ______________, which is a process that one or more substances ______________ to form new substances.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5. There </a:t>
            </a:r>
            <a:r>
              <a:rPr lang="en-US" sz="3200" dirty="0"/>
              <a:t>are many different types of </a:t>
            </a:r>
            <a:r>
              <a:rPr lang="en-US" sz="3200" b="1" dirty="0"/>
              <a:t>chemical reactions</a:t>
            </a:r>
            <a:r>
              <a:rPr lang="en-US" sz="3200" dirty="0"/>
              <a:t>. Can you give an example of </a:t>
            </a:r>
            <a:r>
              <a:rPr lang="en-US" sz="3200" i="1" dirty="0"/>
              <a:t>two</a:t>
            </a:r>
            <a:r>
              <a:rPr lang="en-US" sz="3200" dirty="0"/>
              <a:t>? Write the examples below.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590800" y="600670"/>
            <a:ext cx="2370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valence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91505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new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086570"/>
            <a:ext cx="31610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chemical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33991" y="208657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reactions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476858" y="3028950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change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5334000"/>
            <a:ext cx="2347609" cy="190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58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3505200"/>
          </a:xfrm>
        </p:spPr>
        <p:txBody>
          <a:bodyPr>
            <a:noAutofit/>
          </a:bodyPr>
          <a:lstStyle/>
          <a:p>
            <a:r>
              <a:rPr lang="en-US" sz="4000" b="1" i="1" dirty="0"/>
              <a:t>Complete the directed readings on the following pages, page numbers are provided.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When you are done, you may move on to the vocabulary list.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861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41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Bellwork  1. What do you remember about ionic bonds?    2. What do you remember about covalent bonds?</vt:lpstr>
      <vt:lpstr> 3. Remember that atoms bond together to have a full ________________ shell, and to create _________ substances. 4. This chapter, we will be looking at ________________ ______________, which is a process that one or more substances ______________ to form new substances.  5. There are many different types of chemical reactions. Can you give an example of two? Write the examples below.</vt:lpstr>
      <vt:lpstr>Complete the directed readings on the following pages, page numbers are provided.   When you are done, you may move on to the vocabulary list.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 1. What are valence electrons?  2. How can you figure out valence electrons?</dc:title>
  <dc:creator>Perry, Juliet</dc:creator>
  <cp:lastModifiedBy>Perry, Juliet</cp:lastModifiedBy>
  <cp:revision>10</cp:revision>
  <dcterms:created xsi:type="dcterms:W3CDTF">2016-03-08T12:40:18Z</dcterms:created>
  <dcterms:modified xsi:type="dcterms:W3CDTF">2016-04-04T11:28:26Z</dcterms:modified>
</cp:coreProperties>
</file>