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2958-0CB1-468D-A516-4990381C61EB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2203-F7F4-42A5-AE39-355BE28F1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837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2958-0CB1-468D-A516-4990381C61EB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2203-F7F4-42A5-AE39-355BE28F1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25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2958-0CB1-468D-A516-4990381C61EB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2203-F7F4-42A5-AE39-355BE28F1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186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2958-0CB1-468D-A516-4990381C61EB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2203-F7F4-42A5-AE39-355BE28F1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467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2958-0CB1-468D-A516-4990381C61EB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2203-F7F4-42A5-AE39-355BE28F1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33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2958-0CB1-468D-A516-4990381C61EB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2203-F7F4-42A5-AE39-355BE28F1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98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2958-0CB1-468D-A516-4990381C61EB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2203-F7F4-42A5-AE39-355BE28F1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242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2958-0CB1-468D-A516-4990381C61EB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2203-F7F4-42A5-AE39-355BE28F1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933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2958-0CB1-468D-A516-4990381C61EB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2203-F7F4-42A5-AE39-355BE28F1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52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2958-0CB1-468D-A516-4990381C61EB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2203-F7F4-42A5-AE39-355BE28F1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005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2958-0CB1-468D-A516-4990381C61EB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2203-F7F4-42A5-AE39-355BE28F1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979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02958-0CB1-468D-A516-4990381C61EB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72203-F7F4-42A5-AE39-355BE28F1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16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43000"/>
            <a:ext cx="8311064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6254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lvl="0" indent="0">
              <a:buNone/>
            </a:pPr>
            <a:r>
              <a:rPr lang="en-US" b="1" dirty="0" smtClean="0"/>
              <a:t>1.  Atomic </a:t>
            </a:r>
            <a:r>
              <a:rPr lang="en-US" b="1" dirty="0"/>
              <a:t>number</a:t>
            </a:r>
            <a:r>
              <a:rPr lang="en-US" dirty="0"/>
              <a:t> = number </a:t>
            </a:r>
            <a:r>
              <a:rPr lang="en-US" dirty="0" smtClean="0"/>
              <a:t>of __________ </a:t>
            </a:r>
            <a:endParaRPr lang="en-US" dirty="0"/>
          </a:p>
          <a:p>
            <a:r>
              <a:rPr lang="en-US" dirty="0"/>
              <a:t>                                 = number </a:t>
            </a:r>
            <a:r>
              <a:rPr lang="en-US" dirty="0" smtClean="0"/>
              <a:t>of _____________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So for Helium:   electrons </a:t>
            </a:r>
            <a:r>
              <a:rPr lang="en-US" dirty="0" smtClean="0"/>
              <a:t>____   </a:t>
            </a:r>
            <a:r>
              <a:rPr lang="en-US" dirty="0"/>
              <a:t>protons </a:t>
            </a:r>
            <a:r>
              <a:rPr lang="en-US" dirty="0" smtClean="0"/>
              <a:t>_______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57800" y="1371600"/>
            <a:ext cx="24200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protons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81849" y="1981200"/>
            <a:ext cx="28387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electrons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52864" y="292993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77886" y="290453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3882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dirty="0" smtClean="0"/>
              <a:t>2.  Mass</a:t>
            </a:r>
            <a:r>
              <a:rPr lang="en-US" dirty="0" smtClean="0"/>
              <a:t> </a:t>
            </a:r>
            <a:r>
              <a:rPr lang="en-US" dirty="0"/>
              <a:t>= neutrons + protons</a:t>
            </a:r>
          </a:p>
          <a:p>
            <a:r>
              <a:rPr lang="en-US" b="1" dirty="0"/>
              <a:t>Neutrons</a:t>
            </a:r>
            <a:r>
              <a:rPr lang="en-US" dirty="0"/>
              <a:t> = mass – protons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So for Helium:   mass </a:t>
            </a:r>
            <a:r>
              <a:rPr lang="en-US" dirty="0" smtClean="0"/>
              <a:t>______   - protons___ </a:t>
            </a:r>
            <a:r>
              <a:rPr lang="en-US" dirty="0"/>
              <a:t>=    neutrons _________</a:t>
            </a:r>
          </a:p>
        </p:txBody>
      </p:sp>
      <p:sp>
        <p:nvSpPr>
          <p:cNvPr id="4" name="Rectangle 3"/>
          <p:cNvSpPr/>
          <p:nvPr/>
        </p:nvSpPr>
        <p:spPr>
          <a:xfrm>
            <a:off x="4814460" y="293747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67600" y="293747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24200" y="3399135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177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338" y="25400"/>
            <a:ext cx="8229600" cy="4525963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/>
              <a:t>3. Recap</a:t>
            </a:r>
            <a:r>
              <a:rPr lang="en-US" dirty="0"/>
              <a:t>: Helium has _______ protons   ________ neutrons    ______ electrons </a:t>
            </a:r>
          </a:p>
          <a:p>
            <a:pPr marL="0" lvl="0" indent="0">
              <a:buNone/>
            </a:pPr>
            <a:r>
              <a:rPr lang="en-US" dirty="0" smtClean="0"/>
              <a:t>4. In </a:t>
            </a:r>
            <a:r>
              <a:rPr lang="en-US" dirty="0"/>
              <a:t>the nucleus, let’s just write the number of protons and neutrons.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036276" y="-21967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79938" y="3048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43400" y="3048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4304138" y="1752600"/>
            <a:ext cx="3513874" cy="46482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648942" y="2137320"/>
            <a:ext cx="82426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0" y="227707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58000" y="2907149"/>
            <a:ext cx="4443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48942" y="4356050"/>
            <a:ext cx="77296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2p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27489" y="4802325"/>
            <a:ext cx="66717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2n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514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>
          <a:blip r:embed="rId2"/>
          <a:stretch>
            <a:fillRect/>
          </a:stretch>
        </p:blipFill>
        <p:spPr>
          <a:xfrm>
            <a:off x="4304138" y="1752600"/>
            <a:ext cx="3513874" cy="4648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648942" y="2137320"/>
            <a:ext cx="82426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0" y="227707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0" y="2907149"/>
            <a:ext cx="4443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48942" y="4356050"/>
            <a:ext cx="77296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2p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27489" y="4802325"/>
            <a:ext cx="66717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2n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279400"/>
            <a:ext cx="78462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5.	Now, add electrons to the first shell.</a:t>
            </a:r>
            <a:endParaRPr lang="en-US" sz="3600" dirty="0"/>
          </a:p>
        </p:txBody>
      </p:sp>
      <p:sp>
        <p:nvSpPr>
          <p:cNvPr id="11" name="Oval 10"/>
          <p:cNvSpPr/>
          <p:nvPr/>
        </p:nvSpPr>
        <p:spPr>
          <a:xfrm>
            <a:off x="5718175" y="3462635"/>
            <a:ext cx="685800" cy="614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----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788963" y="5786735"/>
            <a:ext cx="685800" cy="614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----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60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Now, work on the backside with your book (page 339)</a:t>
            </a:r>
          </a:p>
          <a:p>
            <a:r>
              <a:rPr lang="en-US" dirty="0" smtClean="0"/>
              <a:t>When you are done, you can finish the other packets from yesterday.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5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104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Shaker Heights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Perry, Juliet</dc:creator>
  <cp:lastModifiedBy>Perry, Juliet</cp:lastModifiedBy>
  <cp:revision>3</cp:revision>
  <dcterms:created xsi:type="dcterms:W3CDTF">2016-02-24T12:21:43Z</dcterms:created>
  <dcterms:modified xsi:type="dcterms:W3CDTF">2016-02-24T12:32:52Z</dcterms:modified>
</cp:coreProperties>
</file>