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3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1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8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9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1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0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0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638E-2DB8-4AF7-A108-042A4F312B3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D6BC-F094-4EC0-84E6-B913FF13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504" y="1371600"/>
            <a:ext cx="937005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51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9" y="118708"/>
            <a:ext cx="9119681" cy="599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33800" y="762000"/>
            <a:ext cx="52131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a chemical reaction, mass cannot be lost or gained.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4071" y="2667000"/>
            <a:ext cx="52131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synthesis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3276600"/>
            <a:ext cx="52131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decomposition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4070" y="3947250"/>
            <a:ext cx="52131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ingle-displacement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0545" y="4646525"/>
            <a:ext cx="52131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double-displacement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5305772"/>
            <a:ext cx="52131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combustion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4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62" y="1524000"/>
            <a:ext cx="9601200" cy="416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1000" y="2953352"/>
            <a:ext cx="52131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Reactants are the original substance, products are what is produced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68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931909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76800" y="4267200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99887" y="4267199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4267200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799" y="5486400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1" y="5483157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1" y="5499370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5637986" y="4267199"/>
            <a:ext cx="609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99887" y="5466665"/>
            <a:ext cx="609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80239" y="4229073"/>
            <a:ext cx="609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00800" y="5508260"/>
            <a:ext cx="609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1" y="1106269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5000" y="5466386"/>
            <a:ext cx="380999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77001" y="5486400"/>
            <a:ext cx="380999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10200" y="1080887"/>
            <a:ext cx="685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01839" y="4229073"/>
            <a:ext cx="380999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7010400" y="3906046"/>
            <a:ext cx="2359770" cy="2384061"/>
          </a:xfrm>
          <a:prstGeom prst="smileyFace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4" grpId="0" animBg="1"/>
      <p:bldP spid="12" grpId="0" animBg="1"/>
      <p:bldP spid="13" grpId="0" animBg="1"/>
      <p:bldP spid="14" grpId="0" animBg="1"/>
      <p:bldP spid="19" grpId="0"/>
      <p:bldP spid="20" grpId="0" animBg="1"/>
      <p:bldP spid="22" grpId="0" animBg="1"/>
      <p:bldP spid="23" grpId="0"/>
      <p:bldP spid="2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try some! You will need a computer and a calculator.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Follow </a:t>
            </a:r>
            <a:r>
              <a:rPr lang="en-US" dirty="0" smtClean="0"/>
              <a:t>the instructions on your lab sheet</a:t>
            </a:r>
            <a:r>
              <a:rPr lang="en-US" dirty="0" smtClean="0"/>
              <a:t>!</a:t>
            </a:r>
          </a:p>
          <a:p>
            <a:r>
              <a:rPr lang="en-US" dirty="0" smtClean="0"/>
              <a:t>When make sure you have </a:t>
            </a:r>
            <a:r>
              <a:rPr lang="en-US" b="1" u="sng" dirty="0" smtClean="0"/>
              <a:t>at least 1 molecule </a:t>
            </a:r>
            <a:r>
              <a:rPr lang="en-US" dirty="0" smtClean="0"/>
              <a:t>of each!!!!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040260" cy="225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5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You try some! You will need a computer and a calculator.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4</cp:revision>
  <dcterms:created xsi:type="dcterms:W3CDTF">2016-04-12T11:01:08Z</dcterms:created>
  <dcterms:modified xsi:type="dcterms:W3CDTF">2016-04-12T12:20:00Z</dcterms:modified>
</cp:coreProperties>
</file>