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135D-047C-47A5-B3A5-2D17357F3452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F6C65-D670-4CE0-B0E1-CA0FCD84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7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3F902-4E59-436A-ABA4-FF454F22F18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0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Bell work – what is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590800"/>
            <a:ext cx="63651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Particle that makes up all matter.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89104"/>
            <a:ext cx="1447800" cy="303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18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9) What subatomic particle has about the same mass a proton, but with no charge?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8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10) What subatomic particles are found in the nucleus?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Proton and 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21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11) Isotopes of an element contain different numbers of which subatomic particles?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8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28"/>
            <a:ext cx="9144000" cy="68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1752600"/>
            <a:ext cx="15445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oxygen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76078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3296" y="176078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1752599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26581" y="175259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4151" y="457200"/>
            <a:ext cx="57487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Mass - protons = neutrons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6219" y="176078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1" y="2407119"/>
            <a:ext cx="1905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nitrogen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4952" y="2418746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9352" y="2442001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62552" y="2444122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26581" y="2444122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14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74571" y="2418746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1" y="3217477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C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56000" y="312379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66688" y="312379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62552" y="3141891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26581" y="3160322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12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74571" y="3178753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71600" y="3892468"/>
            <a:ext cx="15445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Argon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04952" y="389246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9352" y="3825084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62552" y="3788222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18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26581" y="386380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40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46563" y="3806653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22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04952" y="4538799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1358" y="4560344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K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71600" y="4567923"/>
            <a:ext cx="16764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Potassium</a:t>
            </a:r>
            <a:endParaRPr lang="en-US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62552" y="4510139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76135" y="4531684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6563" y="4506813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38679" y="522156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56000" y="5214254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348" y="5243865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62894" y="5229087"/>
            <a:ext cx="9803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Iron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26581" y="5177871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56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74571" y="5234115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71599" y="5905721"/>
            <a:ext cx="16764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Fluorine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29432" y="5880446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94351" y="5856615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85013" y="5875418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46563" y="5850715"/>
            <a:ext cx="76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980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6800" y="-30018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What is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1137821"/>
            <a:ext cx="392670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Smallest unit that still has the properties of the element.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https://www.wpclipart.com/science/atoms_molecules/atom/Atom_labeled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" y="1143000"/>
            <a:ext cx="3909912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52400" y="3810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atom really mean?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16" y="4724400"/>
            <a:ext cx="84699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ndivisible or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uncuttable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61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1470025"/>
          </a:xfrm>
        </p:spPr>
        <p:txBody>
          <a:bodyPr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makes up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1999" y="1779687"/>
            <a:ext cx="392670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Proton</a:t>
            </a:r>
          </a:p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</a:p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</a:t>
            </a:r>
          </a:p>
          <a:p>
            <a:pPr algn="ctr"/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https://www.wpclipart.com/science/atoms_molecules/atom/Atom_labeled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828800"/>
            <a:ext cx="3909912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6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 What is a subatomic particle?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2675" y="1779687"/>
            <a:ext cx="392670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Particles that make up the atom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http://2011period7group3.wikispaces.com/file/view/labeled_atom.png/170005201/346x250/labeled_at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5051"/>
            <a:ext cx="46402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2209800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3421451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3309422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223547" y="3230951"/>
            <a:ext cx="190500" cy="1905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1219200" y="2524812"/>
            <a:ext cx="152400" cy="152400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 animBg="1"/>
      <p:bldP spid="8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4) Why are atoms neutral?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2675" y="1779687"/>
            <a:ext cx="392670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 equals the number of electrons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http://2011period7group3.wikispaces.com/file/view/labeled_atom.png/170005201/346x250/labeled_at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5051"/>
            <a:ext cx="46402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5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800" y="-2286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5) Describe the following: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048000"/>
            <a:ext cx="39267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122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41" y="2864963"/>
            <a:ext cx="77724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Atomic number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Atomic mass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Proton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Neutron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Electron –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0357" y="3667780"/>
            <a:ext cx="529984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 and neutrons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6878" y="4317853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Positive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86400" y="4419600"/>
            <a:ext cx="35814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</a:p>
          <a:p>
            <a:pPr algn="l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876800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Neutral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5519493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Negative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4559038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Nucleus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7420" y="5400020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Nucleus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44065" y="6275142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Outside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0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is a Valence electron?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1" y="1779687"/>
            <a:ext cx="460457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 in the outer shell; bonding electrons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170" name="Picture 2" descr="http://cdn1.askiitians.com/Images/20141125-102131605-8666-RutherfordBoh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3813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7) What is an Isotope?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1524000"/>
            <a:ext cx="460457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Atoms of the same element that have different mass/different # neutrons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194" name="Picture 2" descr="http://www.ces.fau.edu/ces/nasa/images/module_3/HydrogenIsot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849363" cy="202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4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subatomic particle has about the same mass a proton, but with no charge?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8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266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Bell work – what is an atom?</vt:lpstr>
      <vt:lpstr>1) What is an atom?</vt:lpstr>
      <vt:lpstr>2) What makes up an atom?</vt:lpstr>
      <vt:lpstr>3) What is a subatomic particle?</vt:lpstr>
      <vt:lpstr>4) Why are atoms neutral?</vt:lpstr>
      <vt:lpstr>5) Describe the following:</vt:lpstr>
      <vt:lpstr>6) What is a Valence electron?</vt:lpstr>
      <vt:lpstr>7) What is an Isotope?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– what is an atom?</dc:title>
  <dc:creator>Perry, Juliet</dc:creator>
  <cp:lastModifiedBy>Perry, Juliet</cp:lastModifiedBy>
  <cp:revision>6</cp:revision>
  <dcterms:created xsi:type="dcterms:W3CDTF">2016-02-19T12:11:13Z</dcterms:created>
  <dcterms:modified xsi:type="dcterms:W3CDTF">2016-02-22T14:06:29Z</dcterms:modified>
</cp:coreProperties>
</file>