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5135D-047C-47A5-B3A5-2D17357F3452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F6C65-D670-4CE0-B0E1-CA0FCD840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00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3F902-4E59-436A-ABA4-FF454F22F188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A44E-7595-4136-8963-DCD64EE1A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91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3F902-4E59-436A-ABA4-FF454F22F188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A44E-7595-4136-8963-DCD64EE1A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248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3F902-4E59-436A-ABA4-FF454F22F188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A44E-7595-4136-8963-DCD64EE1A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032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3F902-4E59-436A-ABA4-FF454F22F188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A44E-7595-4136-8963-DCD64EE1A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959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3F902-4E59-436A-ABA4-FF454F22F188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A44E-7595-4136-8963-DCD64EE1A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830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3F902-4E59-436A-ABA4-FF454F22F188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A44E-7595-4136-8963-DCD64EE1A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42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3F902-4E59-436A-ABA4-FF454F22F188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A44E-7595-4136-8963-DCD64EE1A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717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3F902-4E59-436A-ABA4-FF454F22F188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A44E-7595-4136-8963-DCD64EE1A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341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3F902-4E59-436A-ABA4-FF454F22F188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A44E-7595-4136-8963-DCD64EE1A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977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3F902-4E59-436A-ABA4-FF454F22F188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A44E-7595-4136-8963-DCD64EE1A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510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3F902-4E59-436A-ABA4-FF454F22F188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A44E-7595-4136-8963-DCD64EE1A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82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3F902-4E59-436A-ABA4-FF454F22F188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8A44E-7595-4136-8963-DCD64EE1A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5702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295400"/>
            <a:ext cx="7772400" cy="1470025"/>
          </a:xfrm>
        </p:spPr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Bell work – what is an atom?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33600" y="2590800"/>
            <a:ext cx="636510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Particle that makes up all matter.</a:t>
            </a:r>
            <a:endParaRPr lang="en-US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489104"/>
            <a:ext cx="1447800" cy="3036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718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campbellms.typepad.com/.a/6a00d83467970453ef01b7c6d8492a970b-800w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0"/>
            <a:ext cx="3996557" cy="193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s://the-history-of-the-atom.wikispaces.com/file/view/Picture2.png/183323461/514x342/Picture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600450"/>
            <a:ext cx="4895850" cy="32575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13674" y="914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9) What subatomic particle has about the same mass a proton, but with no charge?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677120"/>
            <a:ext cx="8915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electron</a:t>
            </a:r>
            <a:endParaRPr lang="en-US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6868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campbellms.typepad.com/.a/6a00d83467970453ef01b7c6d8492a970b-800w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0"/>
            <a:ext cx="3996557" cy="193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s://the-history-of-the-atom.wikispaces.com/file/view/Picture2.png/183323461/514x342/Picture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600450"/>
            <a:ext cx="4895850" cy="32575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13674" y="914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10) What subatomic particles are found in the nucleus?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677120"/>
            <a:ext cx="8915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Proton and neutron</a:t>
            </a:r>
            <a:endParaRPr lang="en-US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2212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campbellms.typepad.com/.a/6a00d83467970453ef01b7c6d8492a970b-800w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0"/>
            <a:ext cx="3996557" cy="193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s://the-history-of-the-atom.wikispaces.com/file/view/Picture2.png/183323461/514x342/Picture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600450"/>
            <a:ext cx="4895850" cy="32575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13674" y="914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11) Isotopes of an element contain different numbers of which subatomic particles?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677120"/>
            <a:ext cx="8915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neutron</a:t>
            </a:r>
            <a:endParaRPr lang="en-US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080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66800" y="-30018"/>
            <a:ext cx="7772400" cy="1470025"/>
          </a:xfrm>
        </p:spPr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1) What is an atom?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67200" y="1137821"/>
            <a:ext cx="3926703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Smallest unit that still has the properties of the element.</a:t>
            </a:r>
            <a:endParaRPr lang="en-US" sz="4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2050" name="Picture 2" descr="https://www.wpclipart.com/science/atoms_molecules/atom/Atom_labeled_diagr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8" y="1143000"/>
            <a:ext cx="3909912" cy="279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-152400" y="38100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does atom really mean?</a:t>
            </a:r>
            <a:endParaRPr lang="en-US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416" y="4724400"/>
            <a:ext cx="846998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</a:t>
            </a:r>
            <a:r>
              <a:rPr lang="en-US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ndivisible or </a:t>
            </a:r>
            <a:r>
              <a:rPr lang="en-US" sz="4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uncuttable</a:t>
            </a:r>
            <a:endParaRPr lang="en-US" sz="4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261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7772400" cy="1470025"/>
          </a:xfrm>
        </p:spPr>
        <p:txBody>
          <a:bodyPr/>
          <a:lstStyle/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 What makes up an atom?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1999" y="1779687"/>
            <a:ext cx="3926703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ctr">
              <a:buAutoNum type="alphaLcPeriod"/>
            </a:pPr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Proton</a:t>
            </a:r>
          </a:p>
          <a:p>
            <a:pPr marL="914400" indent="-914400" algn="ctr">
              <a:buAutoNum type="alphaLcPeriod"/>
            </a:pPr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Neutron</a:t>
            </a:r>
          </a:p>
          <a:p>
            <a:pPr marL="914400" indent="-914400" algn="ctr">
              <a:buAutoNum type="alphaLcPeriod"/>
            </a:pPr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Electron</a:t>
            </a:r>
          </a:p>
          <a:p>
            <a:pPr algn="ctr"/>
            <a:endParaRPr lang="en-US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2050" name="Picture 2" descr="https://www.wpclipart.com/science/atoms_molecules/atom/Atom_labeled_diagr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1828800"/>
            <a:ext cx="3909912" cy="279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746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7772400" cy="1470025"/>
          </a:xfrm>
        </p:spPr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3) What is a subatomic particle?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92675" y="1779687"/>
            <a:ext cx="3926703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Particles that make up the atom</a:t>
            </a:r>
            <a:endParaRPr lang="en-US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3074" name="Picture 2" descr="http://2011period7group3.wikispaces.com/file/view/labeled_atom.png/170005201/346x250/labeled_at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45051"/>
            <a:ext cx="4640275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04800" y="2209800"/>
            <a:ext cx="6096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3421451"/>
            <a:ext cx="6096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86200" y="3309422"/>
            <a:ext cx="6096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lus 4"/>
          <p:cNvSpPr/>
          <p:nvPr/>
        </p:nvSpPr>
        <p:spPr>
          <a:xfrm>
            <a:off x="2223547" y="3230951"/>
            <a:ext cx="190500" cy="190500"/>
          </a:xfrm>
          <a:prstGeom prst="mathPl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inus 5"/>
          <p:cNvSpPr/>
          <p:nvPr/>
        </p:nvSpPr>
        <p:spPr>
          <a:xfrm>
            <a:off x="1219200" y="2524812"/>
            <a:ext cx="152400" cy="152400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5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7" grpId="0" animBg="1"/>
      <p:bldP spid="8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7772400" cy="1470025"/>
          </a:xfrm>
        </p:spPr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4) Why are atoms neutral?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92675" y="1779687"/>
            <a:ext cx="3926703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Number of protons equals the number of electrons</a:t>
            </a:r>
            <a:endParaRPr lang="en-US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3074" name="Picture 2" descr="http://2011period7group3.wikispaces.com/file/view/labeled_atom.png/170005201/346x250/labeled_at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45051"/>
            <a:ext cx="4640275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2523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85800" y="-228600"/>
            <a:ext cx="7772400" cy="1470025"/>
          </a:xfrm>
        </p:spPr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5) Describe the following: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24400" y="3048000"/>
            <a:ext cx="392670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Number of protons</a:t>
            </a:r>
            <a:endParaRPr lang="en-US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5122" name="Picture 2" descr="http://campbellms.typepad.com/.a/6a00d83467970453ef01b7c6d8492a970b-800w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3996557" cy="193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8641" y="2864963"/>
            <a:ext cx="7772400" cy="3429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 algn="l">
              <a:buAutoNum type="alphaLcPeriod"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Atomic number – </a:t>
            </a:r>
          </a:p>
          <a:p>
            <a:pPr marL="742950" indent="-742950" algn="l">
              <a:buAutoNum type="alphaLcPeriod"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Atomic mass – </a:t>
            </a:r>
          </a:p>
          <a:p>
            <a:pPr marL="742950" indent="-742950" algn="l">
              <a:buAutoNum type="alphaLcPeriod"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Proton – </a:t>
            </a:r>
          </a:p>
          <a:p>
            <a:pPr marL="742950" indent="-742950" algn="l">
              <a:buAutoNum type="alphaLcPeriod"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Neutron – </a:t>
            </a:r>
          </a:p>
          <a:p>
            <a:pPr marL="742950" indent="-742950" algn="l">
              <a:buAutoNum type="alphaLcPeriod"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Electron –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20357" y="3667780"/>
            <a:ext cx="529984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Number of protons and neutrons</a:t>
            </a:r>
            <a:endParaRPr lang="en-US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26878" y="4317853"/>
            <a:ext cx="28194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Positive</a:t>
            </a:r>
            <a:endParaRPr lang="en-US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486400" y="4419600"/>
            <a:ext cx="3581400" cy="2438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Where is it located?</a:t>
            </a:r>
            <a:b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Where is it located?</a:t>
            </a:r>
            <a:b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Where is it located?</a:t>
            </a:r>
          </a:p>
          <a:p>
            <a:pPr algn="l"/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38400" y="4876800"/>
            <a:ext cx="28194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Neutral</a:t>
            </a:r>
            <a:endParaRPr lang="en-US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67000" y="5519493"/>
            <a:ext cx="28194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Negative</a:t>
            </a:r>
            <a:endParaRPr lang="en-US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38800" y="4559038"/>
            <a:ext cx="28194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Nucleus</a:t>
            </a:r>
            <a:endParaRPr lang="en-US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57420" y="5400020"/>
            <a:ext cx="28194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Nucleus</a:t>
            </a:r>
            <a:endParaRPr lang="en-US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44065" y="6275142"/>
            <a:ext cx="28194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Outside</a:t>
            </a:r>
            <a:endParaRPr lang="en-US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509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7772400" cy="1470025"/>
          </a:xfrm>
        </p:spPr>
        <p:txBody>
          <a:bodyPr/>
          <a:lstStyle/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 What is a Valence electron?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14801" y="1779687"/>
            <a:ext cx="460457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Electron in the outer shell; bonding electrons</a:t>
            </a:r>
            <a:endParaRPr lang="en-US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7170" name="Picture 2" descr="http://cdn1.askiitians.com/Images/20141125-102131605-8666-RutherfordBoh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3381375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109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7772400" cy="1470025"/>
          </a:xfrm>
        </p:spPr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7) What is an Isotope?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86200" y="1524000"/>
            <a:ext cx="4604578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Atoms of the same element that have different mass/different # neutrons</a:t>
            </a:r>
            <a:endParaRPr lang="en-US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8194" name="Picture 2" descr="http://www.ces.fau.edu/ces/nasa/images/module_3/HydrogenIsotop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2849363" cy="2027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1748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campbellms.typepad.com/.a/6a00d83467970453ef01b7c6d8492a970b-800w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0"/>
            <a:ext cx="3996557" cy="193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s://the-history-of-the-atom.wikispaces.com/file/view/Picture2.png/183323461/514x342/Picture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600450"/>
            <a:ext cx="4895850" cy="32575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13674" y="914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 What subatomic particle has about the same mass a proton, but with no charge?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677120"/>
            <a:ext cx="8915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neutron</a:t>
            </a:r>
            <a:endParaRPr lang="en-US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388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220</Words>
  <Application>Microsoft Office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Bell work – what is an atom?</vt:lpstr>
      <vt:lpstr>1) What is an atom?</vt:lpstr>
      <vt:lpstr>2) What makes up an atom?</vt:lpstr>
      <vt:lpstr>3) What is a subatomic particle?</vt:lpstr>
      <vt:lpstr>4) Why are atoms neutral?</vt:lpstr>
      <vt:lpstr>5) Describe the following:</vt:lpstr>
      <vt:lpstr>6) What is a Valence electron?</vt:lpstr>
      <vt:lpstr>7) What is an Isotope?</vt:lpstr>
      <vt:lpstr>PowerPoint Presentation</vt:lpstr>
      <vt:lpstr>PowerPoint Presentation</vt:lpstr>
      <vt:lpstr>PowerPoint Presentation</vt:lpstr>
      <vt:lpstr>PowerPoint Presentation</vt:lpstr>
    </vt:vector>
  </TitlesOfParts>
  <Company>Shaker Heights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 – what is an atom?</dc:title>
  <dc:creator>Perry, Juliet</dc:creator>
  <cp:lastModifiedBy>Perry, Juliet</cp:lastModifiedBy>
  <cp:revision>5</cp:revision>
  <dcterms:created xsi:type="dcterms:W3CDTF">2016-02-19T12:11:13Z</dcterms:created>
  <dcterms:modified xsi:type="dcterms:W3CDTF">2016-02-19T12:42:08Z</dcterms:modified>
</cp:coreProperties>
</file>