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4" r:id="rId4"/>
    <p:sldId id="266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40" d="100"/>
          <a:sy n="40" d="100"/>
        </p:scale>
        <p:origin x="-378" y="-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650B-545E-465F-8A82-C5E47A469F8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</a:t>
            </a:r>
            <a:r>
              <a:rPr lang="en-US" dirty="0" smtClean="0"/>
              <a:t>acceleration different from velocity?</a:t>
            </a:r>
            <a:endParaRPr lang="en-US" dirty="0"/>
          </a:p>
        </p:txBody>
      </p:sp>
      <p:pic>
        <p:nvPicPr>
          <p:cNvPr id="2050" name="Picture 2" descr="Image result for speed vs velo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87" y="2895600"/>
            <a:ext cx="856881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6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791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_______________________ </a:t>
            </a:r>
            <a:r>
              <a:rPr lang="en-US" dirty="0" smtClean="0"/>
              <a:t>can be described as changes in __________________, changes in ___________________, or changes in </a:t>
            </a:r>
            <a:r>
              <a:rPr lang="en-US" dirty="0" smtClean="0"/>
              <a:t>both.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 smtClean="0"/>
              <a:t>means acceleration is a _____________.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An example of change in ___________ is a ____________________.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77623" y="-152400"/>
            <a:ext cx="3771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Acceleration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6347" y="875204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362670"/>
            <a:ext cx="275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40935" y="1864440"/>
            <a:ext cx="1995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vector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8460" y="2787770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2609" y="3420070"/>
            <a:ext cx="2443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ree fall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Image result for free fall phys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25" y="3289995"/>
            <a:ext cx="1135775" cy="328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9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A change </a:t>
            </a:r>
            <a:r>
              <a:rPr lang="en-US" dirty="0" smtClean="0"/>
              <a:t>in ______________example </a:t>
            </a:r>
            <a:r>
              <a:rPr lang="en-US" dirty="0" smtClean="0"/>
              <a:t>would be a </a:t>
            </a:r>
            <a:r>
              <a:rPr lang="en-US" dirty="0" smtClean="0"/>
              <a:t>__________________________.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A __________________________ shows both of these changes.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7754" y="367230"/>
            <a:ext cx="2587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carousel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919" y="1510605"/>
            <a:ext cx="3981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oller coaster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52" y="3352800"/>
            <a:ext cx="3014662" cy="322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Image result for roller coast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roller coaster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89249"/>
            <a:ext cx="4089025" cy="19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35099" y="-104194"/>
            <a:ext cx="275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8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The formula for acceleration is shown below: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5858" y="2702595"/>
                <a:ext cx="9472850" cy="813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𝑎𝑐𝑐𝑒𝑙𝑒𝑟𝑎𝑡𝑖𝑜𝑛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                      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                                           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      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𝑣𝑓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𝑣𝑖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 smtClean="0"/>
                  <a:t>  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58" y="2702595"/>
                <a:ext cx="9472850" cy="8133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2824641" y="2561808"/>
            <a:ext cx="51993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Final velocity – initial velocity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12257" y="3168048"/>
            <a:ext cx="2424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interval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6" descr="Image result for acceleration triang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48200"/>
            <a:ext cx="1912937" cy="173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2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86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Little Timmy rides his bicycle north to school each day. His initial velocity is 0 m/s. After 2 minutes, his velocity is 6 m/s. Find the kid’s acceleration in meters per second squared (m/s</a:t>
            </a:r>
            <a:r>
              <a:rPr lang="en-US" baseline="30000" dirty="0" smtClean="0"/>
              <a:t>2</a:t>
            </a:r>
            <a:r>
              <a:rPr lang="en-US" dirty="0" smtClean="0"/>
              <a:t>). Remember to include direction.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17811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3246" y="2945732"/>
            <a:ext cx="14146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Given: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915652"/>
            <a:ext cx="2171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Unknown: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202" y="3628157"/>
            <a:ext cx="26287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Conversions: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62" y="4836695"/>
            <a:ext cx="1337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Solve: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3246" y="6149063"/>
            <a:ext cx="58779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Write acceleration </a:t>
            </a:r>
            <a:r>
              <a:rPr lang="en-US" sz="2800" b="1" i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including</a:t>
            </a:r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direction: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597928" y="260985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= 0m/s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97928" y="3185678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</a:t>
            </a:r>
            <a:r>
              <a:rPr lang="en-US" b="1" baseline="-25000" dirty="0" err="1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= 6m/s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493301" y="266964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= 2 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782219" y="301254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=?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710399" y="4160236"/>
                <a:ext cx="794330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2 min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𝒎𝒊𝒏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99" y="4160236"/>
                <a:ext cx="7943306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1842" t="-9735" b="-8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3150298" y="4175545"/>
            <a:ext cx="7943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= 120 s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95561" y="5463263"/>
                <a:ext cx="794330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𝒗𝒇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𝒗𝒊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𝟏𝟐𝟎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61" y="5463263"/>
                <a:ext cx="7943306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1842" t="-7965" b="-10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3769968" y="5463263"/>
            <a:ext cx="1466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0.05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682052" y="5463263"/>
            <a:ext cx="1466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061201" y="6067773"/>
            <a:ext cx="2777999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0.05m/s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north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191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Bellwork 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your bubble lab 2. Flip to the graph</dc:title>
  <dc:creator>james</dc:creator>
  <cp:lastModifiedBy>xhsdgh</cp:lastModifiedBy>
  <cp:revision>22</cp:revision>
  <dcterms:created xsi:type="dcterms:W3CDTF">2015-09-23T18:27:21Z</dcterms:created>
  <dcterms:modified xsi:type="dcterms:W3CDTF">2016-09-27T19:48:20Z</dcterms:modified>
</cp:coreProperties>
</file>