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108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11C6-9943-4C70-BFBA-2694E8B22DA6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BF7C-29D0-4A05-8B2A-94A59D4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3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11C6-9943-4C70-BFBA-2694E8B22DA6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BF7C-29D0-4A05-8B2A-94A59D4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6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11C6-9943-4C70-BFBA-2694E8B22DA6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BF7C-29D0-4A05-8B2A-94A59D4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7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11C6-9943-4C70-BFBA-2694E8B22DA6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BF7C-29D0-4A05-8B2A-94A59D4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6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11C6-9943-4C70-BFBA-2694E8B22DA6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BF7C-29D0-4A05-8B2A-94A59D4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61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11C6-9943-4C70-BFBA-2694E8B22DA6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BF7C-29D0-4A05-8B2A-94A59D4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1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11C6-9943-4C70-BFBA-2694E8B22DA6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BF7C-29D0-4A05-8B2A-94A59D4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6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11C6-9943-4C70-BFBA-2694E8B22DA6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BF7C-29D0-4A05-8B2A-94A59D4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5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11C6-9943-4C70-BFBA-2694E8B22DA6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BF7C-29D0-4A05-8B2A-94A59D4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11C6-9943-4C70-BFBA-2694E8B22DA6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BF7C-29D0-4A05-8B2A-94A59D4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2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11C6-9943-4C70-BFBA-2694E8B22DA6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BF7C-29D0-4A05-8B2A-94A59D4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6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911C6-9943-4C70-BFBA-2694E8B22DA6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CBF7C-29D0-4A05-8B2A-94A59D4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6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290" y="1336431"/>
            <a:ext cx="10070572" cy="32403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24962" y="2909669"/>
            <a:ext cx="19207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5">
                    <a:lumMod val="75000"/>
                  </a:schemeClr>
                </a:solidFill>
                <a:effectLst/>
              </a:rPr>
              <a:t>W = </a:t>
            </a:r>
            <a:r>
              <a:rPr lang="en-US" sz="36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F</a:t>
            </a:r>
            <a:r>
              <a:rPr lang="en-US" sz="3600" b="1" cap="none" spc="0" dirty="0">
                <a:ln/>
                <a:solidFill>
                  <a:schemeClr val="accent5">
                    <a:lumMod val="75000"/>
                  </a:schemeClr>
                </a:solidFill>
                <a:effectLst/>
              </a:rPr>
              <a:t> x </a:t>
            </a:r>
            <a:r>
              <a:rPr lang="en-US" sz="3600" b="1" cap="none" spc="0" dirty="0">
                <a:ln/>
                <a:solidFill>
                  <a:srgbClr val="00B050"/>
                </a:solidFill>
                <a:effectLst/>
              </a:rPr>
              <a:t>d</a:t>
            </a:r>
          </a:p>
        </p:txBody>
      </p:sp>
      <p:sp>
        <p:nvSpPr>
          <p:cNvPr id="6" name="Rectangle 5"/>
          <p:cNvSpPr/>
          <p:nvPr/>
        </p:nvSpPr>
        <p:spPr>
          <a:xfrm>
            <a:off x="742290" y="3400865"/>
            <a:ext cx="47868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F = (0.145) x 9.8=1.421N</a:t>
            </a:r>
          </a:p>
        </p:txBody>
      </p:sp>
      <p:sp>
        <p:nvSpPr>
          <p:cNvPr id="8" name="Rectangle 7"/>
          <p:cNvSpPr/>
          <p:nvPr/>
        </p:nvSpPr>
        <p:spPr>
          <a:xfrm>
            <a:off x="742290" y="3976469"/>
            <a:ext cx="36343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5">
                    <a:lumMod val="75000"/>
                  </a:schemeClr>
                </a:solidFill>
                <a:effectLst/>
              </a:rPr>
              <a:t>W = (</a:t>
            </a:r>
            <a:r>
              <a:rPr lang="en-US" sz="36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1.421</a:t>
            </a:r>
            <a:r>
              <a:rPr lang="en-US" sz="3600" b="1" cap="none" spc="0" dirty="0">
                <a:ln/>
                <a:solidFill>
                  <a:schemeClr val="accent5">
                    <a:lumMod val="75000"/>
                  </a:schemeClr>
                </a:solidFill>
                <a:effectLst/>
              </a:rPr>
              <a:t>) x </a:t>
            </a:r>
            <a:r>
              <a:rPr lang="en-US" sz="3600" b="1" cap="none" spc="0" dirty="0">
                <a:ln/>
                <a:solidFill>
                  <a:srgbClr val="00B050"/>
                </a:solidFill>
                <a:effectLst/>
              </a:rPr>
              <a:t>0.98</a:t>
            </a:r>
          </a:p>
        </p:txBody>
      </p:sp>
      <p:sp>
        <p:nvSpPr>
          <p:cNvPr id="9" name="Rectangle 8"/>
          <p:cNvSpPr/>
          <p:nvPr/>
        </p:nvSpPr>
        <p:spPr>
          <a:xfrm>
            <a:off x="4163873" y="3970804"/>
            <a:ext cx="17043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cap="none" spc="0" dirty="0">
                <a:ln/>
                <a:solidFill>
                  <a:schemeClr val="accent5">
                    <a:lumMod val="75000"/>
                  </a:schemeClr>
                </a:solidFill>
                <a:effectLst/>
              </a:rPr>
              <a:t>= 1.39 J</a:t>
            </a:r>
          </a:p>
        </p:txBody>
      </p:sp>
    </p:spTree>
    <p:extLst>
      <p:ext uri="{BB962C8B-B14F-4D97-AF65-F5344CB8AC3E}">
        <p14:creationId xmlns:p14="http://schemas.microsoft.com/office/powerpoint/2010/main" val="289231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552" y="365125"/>
            <a:ext cx="11981033" cy="34824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41185" y="1179294"/>
            <a:ext cx="16450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6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3600" b="1" cap="none" spc="0" dirty="0">
                <a:ln/>
                <a:solidFill>
                  <a:schemeClr val="accent5">
                    <a:lumMod val="75000"/>
                  </a:schemeClr>
                </a:solidFill>
                <a:effectLst/>
              </a:rPr>
              <a:t> = W/</a:t>
            </a:r>
            <a:r>
              <a:rPr lang="en-US" sz="3600" b="1" cap="none" spc="0" dirty="0">
                <a:ln/>
                <a:solidFill>
                  <a:srgbClr val="FF0000"/>
                </a:solidFill>
                <a:effectLst/>
              </a:rPr>
              <a:t>P</a:t>
            </a:r>
          </a:p>
        </p:txBody>
      </p:sp>
      <p:pic>
        <p:nvPicPr>
          <p:cNvPr id="1026" name="Picture 2" descr="Image result for work and power triang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15" y="1356059"/>
            <a:ext cx="1114839" cy="93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841185" y="1783202"/>
            <a:ext cx="26196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6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3600" b="1" cap="none" spc="0" dirty="0">
                <a:ln/>
                <a:solidFill>
                  <a:schemeClr val="accent5">
                    <a:lumMod val="75000"/>
                  </a:schemeClr>
                </a:solidFill>
                <a:effectLst/>
              </a:rPr>
              <a:t> = 2110/</a:t>
            </a:r>
            <a:r>
              <a:rPr lang="en-US" sz="3600" b="1" cap="none" spc="0" dirty="0">
                <a:ln/>
                <a:solidFill>
                  <a:srgbClr val="FF0000"/>
                </a:solidFill>
                <a:effectLst/>
              </a:rPr>
              <a:t>600</a:t>
            </a:r>
          </a:p>
        </p:txBody>
      </p:sp>
      <p:sp>
        <p:nvSpPr>
          <p:cNvPr id="9" name="Rectangle 8"/>
          <p:cNvSpPr/>
          <p:nvPr/>
        </p:nvSpPr>
        <p:spPr>
          <a:xfrm>
            <a:off x="4359625" y="1753774"/>
            <a:ext cx="18368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5">
                    <a:lumMod val="75000"/>
                  </a:schemeClr>
                </a:solidFill>
                <a:effectLst/>
              </a:rPr>
              <a:t> = </a:t>
            </a:r>
            <a:r>
              <a:rPr lang="en-US" sz="3600" b="1" cap="none" spc="0" dirty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3.52 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3334" y="2976210"/>
            <a:ext cx="76445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Complete the work faster – less time!!!</a:t>
            </a:r>
            <a:endParaRPr lang="en-US" sz="3600" b="1" cap="none" spc="0" dirty="0">
              <a:ln/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pic>
        <p:nvPicPr>
          <p:cNvPr id="1028" name="Picture 4" descr="Image result for remy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5690"/>
            <a:ext cx="4074941" cy="297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01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28" y="631415"/>
            <a:ext cx="11673143" cy="427445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9152" y="1320739"/>
            <a:ext cx="19351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PE = </a:t>
            </a:r>
            <a:r>
              <a:rPr lang="en-US" sz="3600" b="1" dirty="0" err="1">
                <a:ln/>
                <a:solidFill>
                  <a:srgbClr val="FF0000"/>
                </a:solidFill>
              </a:rPr>
              <a:t>m</a:t>
            </a:r>
            <a:r>
              <a:rPr lang="en-US" sz="3600" b="1" dirty="0" err="1">
                <a:ln/>
                <a:solidFill>
                  <a:schemeClr val="accent5">
                    <a:lumMod val="75000"/>
                  </a:schemeClr>
                </a:solidFill>
              </a:rPr>
              <a:t>g</a:t>
            </a:r>
            <a:r>
              <a:rPr lang="en-US" sz="3600" b="1" dirty="0" err="1">
                <a:ln/>
                <a:solidFill>
                  <a:srgbClr val="92D050"/>
                </a:solidFill>
              </a:rPr>
              <a:t>h</a:t>
            </a:r>
            <a:endParaRPr lang="en-US" sz="3600" b="1" cap="none" spc="0" dirty="0">
              <a:ln/>
              <a:solidFill>
                <a:srgbClr val="92D050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4297" y="1320739"/>
            <a:ext cx="38603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= (</a:t>
            </a:r>
            <a:r>
              <a:rPr lang="en-US" sz="3600" b="1" dirty="0">
                <a:ln/>
                <a:solidFill>
                  <a:srgbClr val="FF0000"/>
                </a:solidFill>
              </a:rPr>
              <a:t>0.145</a:t>
            </a:r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)(9.8)(</a:t>
            </a:r>
            <a:r>
              <a:rPr lang="en-US" sz="3600" b="1" dirty="0">
                <a:ln/>
                <a:solidFill>
                  <a:srgbClr val="92D050"/>
                </a:solidFill>
              </a:rPr>
              <a:t>0.98</a:t>
            </a:r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en-US" sz="3600" b="1" cap="none" spc="0" dirty="0">
              <a:ln/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3788" y="1320739"/>
            <a:ext cx="16001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= 1.39 J</a:t>
            </a:r>
            <a:endParaRPr lang="en-US" sz="3600" b="1" cap="none" spc="0" dirty="0">
              <a:ln/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61306" y="3460965"/>
            <a:ext cx="24335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KE = 0.5</a:t>
            </a:r>
            <a:r>
              <a:rPr lang="en-US" sz="3600" b="1" dirty="0">
                <a:ln/>
                <a:solidFill>
                  <a:srgbClr val="FF0000"/>
                </a:solidFill>
              </a:rPr>
              <a:t>m</a:t>
            </a:r>
            <a:r>
              <a:rPr lang="en-US" sz="3600" b="1" dirty="0">
                <a:ln/>
                <a:solidFill>
                  <a:srgbClr val="7030A0"/>
                </a:solidFill>
              </a:rPr>
              <a:t>v</a:t>
            </a:r>
            <a:r>
              <a:rPr lang="en-US" sz="3600" b="1" baseline="30000" dirty="0">
                <a:ln/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US" sz="3600" b="1" cap="none" spc="0" dirty="0">
              <a:ln/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66724" y="4001294"/>
            <a:ext cx="344998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2.01 = 0.5</a:t>
            </a:r>
            <a:r>
              <a:rPr lang="en-US" sz="3600" b="1" dirty="0">
                <a:ln/>
                <a:solidFill>
                  <a:srgbClr val="FF0000"/>
                </a:solidFill>
              </a:rPr>
              <a:t>m</a:t>
            </a:r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3600" b="1" dirty="0">
                <a:ln/>
                <a:solidFill>
                  <a:srgbClr val="7030A0"/>
                </a:solidFill>
              </a:rPr>
              <a:t>0.5</a:t>
            </a:r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en-US" sz="3600" b="1" baseline="30000" dirty="0">
                <a:ln/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US" sz="3600" b="1" cap="none" spc="0" dirty="0">
              <a:ln/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28591" y="2366574"/>
            <a:ext cx="55659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2.01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28963" y="3354963"/>
            <a:ext cx="28825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2.01 = 0.125</a:t>
            </a:r>
            <a:r>
              <a:rPr lang="en-US" sz="3600" b="1" dirty="0">
                <a:solidFill>
                  <a:srgbClr val="FF0000"/>
                </a:solidFill>
              </a:rPr>
              <a:t>m</a:t>
            </a:r>
            <a:endParaRPr lang="en-US" sz="3600" b="1" cap="none" spc="0" dirty="0">
              <a:solidFill>
                <a:srgbClr val="FF0000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40051" y="3781964"/>
            <a:ext cx="28248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0.125     0.125</a:t>
            </a:r>
            <a:endParaRPr lang="en-US" sz="3600" b="1" cap="none" spc="0" dirty="0">
              <a:ln/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923722" y="3882887"/>
            <a:ext cx="901148" cy="13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86552" y="3869635"/>
            <a:ext cx="901148" cy="13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828962" y="4312114"/>
            <a:ext cx="24978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 smtClean="0">
                <a:ln/>
                <a:solidFill>
                  <a:srgbClr val="FF0000"/>
                </a:solidFill>
              </a:rPr>
              <a:t>16.08kg</a:t>
            </a:r>
            <a:r>
              <a:rPr lang="en-US" sz="36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= </a:t>
            </a:r>
            <a:r>
              <a:rPr lang="en-US" sz="3600" b="1" dirty="0">
                <a:ln/>
                <a:solidFill>
                  <a:srgbClr val="FF0000"/>
                </a:solidFill>
              </a:rPr>
              <a:t>m</a:t>
            </a:r>
            <a:endParaRPr lang="en-US" sz="36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905512" y="3354962"/>
            <a:ext cx="27879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000" b="1" dirty="0" smtClean="0">
                <a:ln/>
                <a:solidFill>
                  <a:srgbClr val="FF0000"/>
                </a:solidFill>
              </a:rPr>
              <a:t>16.08/11 </a:t>
            </a:r>
            <a:r>
              <a:rPr lang="en-US" sz="2000" b="1" dirty="0">
                <a:ln/>
                <a:solidFill>
                  <a:srgbClr val="FF0000"/>
                </a:solidFill>
              </a:rPr>
              <a:t>= m of each rat</a:t>
            </a:r>
            <a:endParaRPr lang="en-US" sz="20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187062" y="3696084"/>
            <a:ext cx="253306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000" b="1" dirty="0" smtClean="0">
                <a:ln/>
                <a:solidFill>
                  <a:srgbClr val="FF0000"/>
                </a:solidFill>
              </a:rPr>
              <a:t>1.</a:t>
            </a:r>
            <a:r>
              <a:rPr lang="en-US" sz="2000" b="1" dirty="0" smtClean="0">
                <a:ln/>
                <a:solidFill>
                  <a:srgbClr val="FF0000"/>
                </a:solidFill>
              </a:rPr>
              <a:t>46kg </a:t>
            </a:r>
            <a:r>
              <a:rPr lang="en-US" sz="2000" b="1" dirty="0">
                <a:ln/>
                <a:solidFill>
                  <a:srgbClr val="FF0000"/>
                </a:solidFill>
              </a:rPr>
              <a:t>= m of each rat</a:t>
            </a:r>
            <a:endParaRPr lang="en-US" sz="20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1259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4158" y="1825625"/>
            <a:ext cx="12636158" cy="24261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260259" y="2944130"/>
            <a:ext cx="24335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</a:rPr>
              <a:t>KE</a:t>
            </a:r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 = 0.5</a:t>
            </a:r>
            <a:r>
              <a:rPr lang="en-US" sz="3600" b="1" dirty="0">
                <a:ln/>
                <a:solidFill>
                  <a:srgbClr val="FF0000"/>
                </a:solidFill>
              </a:rPr>
              <a:t>m</a:t>
            </a:r>
            <a:r>
              <a:rPr lang="en-US" sz="3600" b="1" dirty="0">
                <a:ln/>
                <a:solidFill>
                  <a:srgbClr val="7030A0"/>
                </a:solidFill>
              </a:rPr>
              <a:t>v</a:t>
            </a:r>
            <a:r>
              <a:rPr lang="en-US" sz="3600" b="1" baseline="30000" dirty="0">
                <a:ln/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US" sz="3600" b="1" cap="none" spc="0" dirty="0">
              <a:ln/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60258" y="3402232"/>
            <a:ext cx="41056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</a:rPr>
              <a:t>10110</a:t>
            </a:r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36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0.5(</a:t>
            </a:r>
            <a:r>
              <a:rPr lang="en-US" sz="3600" b="1" dirty="0" smtClean="0">
                <a:ln/>
                <a:solidFill>
                  <a:srgbClr val="FF0000"/>
                </a:solidFill>
              </a:rPr>
              <a:t>16.08</a:t>
            </a:r>
            <a:r>
              <a:rPr lang="en-US" sz="36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en-US" sz="3600" b="1" dirty="0" smtClean="0">
                <a:ln/>
                <a:solidFill>
                  <a:srgbClr val="7030A0"/>
                </a:solidFill>
              </a:rPr>
              <a:t>v</a:t>
            </a:r>
            <a:r>
              <a:rPr lang="en-US" sz="3600" b="1" baseline="30000" dirty="0" smtClean="0">
                <a:ln/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US" sz="3600" b="1" cap="none" spc="0" dirty="0">
              <a:ln/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21116" y="2875862"/>
            <a:ext cx="41056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</a:rPr>
              <a:t>10110</a:t>
            </a:r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36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0.5(</a:t>
            </a:r>
            <a:r>
              <a:rPr lang="en-US" sz="3600" b="1" dirty="0" smtClean="0">
                <a:ln/>
                <a:solidFill>
                  <a:srgbClr val="FF0000"/>
                </a:solidFill>
              </a:rPr>
              <a:t>16.08</a:t>
            </a:r>
            <a:r>
              <a:rPr lang="en-US" sz="36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en-US" sz="3600" b="1" dirty="0" smtClean="0">
                <a:ln/>
                <a:solidFill>
                  <a:srgbClr val="7030A0"/>
                </a:solidFill>
              </a:rPr>
              <a:t>v</a:t>
            </a:r>
            <a:r>
              <a:rPr lang="en-US" sz="3600" b="1" baseline="30000" dirty="0" smtClean="0">
                <a:ln/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US" sz="3600" b="1" cap="none" spc="0" dirty="0">
              <a:ln/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7483" y="3351371"/>
            <a:ext cx="32800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</a:rPr>
              <a:t>10110</a:t>
            </a:r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36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3600" b="1" dirty="0" smtClean="0">
                <a:ln/>
                <a:solidFill>
                  <a:srgbClr val="FF0000"/>
                </a:solidFill>
              </a:rPr>
              <a:t>8.</a:t>
            </a:r>
            <a:r>
              <a:rPr lang="en-US" sz="3600" b="1" dirty="0" smtClean="0">
                <a:ln/>
                <a:solidFill>
                  <a:srgbClr val="FF0000"/>
                </a:solidFill>
              </a:rPr>
              <a:t>04</a:t>
            </a:r>
            <a:r>
              <a:rPr lang="en-US" sz="36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en-US" sz="3600" b="1" dirty="0" smtClean="0">
                <a:ln/>
                <a:solidFill>
                  <a:srgbClr val="7030A0"/>
                </a:solidFill>
              </a:rPr>
              <a:t>v</a:t>
            </a:r>
            <a:r>
              <a:rPr lang="en-US" sz="3600" b="1" baseline="30000" dirty="0" smtClean="0">
                <a:ln/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US" sz="3600" b="1" cap="none" spc="0" dirty="0">
              <a:ln/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49502" y="3740373"/>
            <a:ext cx="24609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 smtClean="0">
                <a:ln/>
                <a:solidFill>
                  <a:srgbClr val="FF0000"/>
                </a:solidFill>
              </a:rPr>
              <a:t>8.</a:t>
            </a:r>
            <a:r>
              <a:rPr lang="en-US" sz="3600" b="1" dirty="0" smtClean="0">
                <a:ln/>
                <a:solidFill>
                  <a:srgbClr val="FF0000"/>
                </a:solidFill>
              </a:rPr>
              <a:t>04</a:t>
            </a:r>
            <a:r>
              <a:rPr lang="en-US" sz="36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      </a:t>
            </a:r>
            <a:r>
              <a:rPr lang="en-US" sz="3600" b="1" dirty="0" smtClean="0">
                <a:ln/>
                <a:solidFill>
                  <a:srgbClr val="FF0000"/>
                </a:solidFill>
              </a:rPr>
              <a:t>8.</a:t>
            </a:r>
            <a:r>
              <a:rPr lang="en-US" sz="3600" b="1" dirty="0" smtClean="0">
                <a:ln/>
                <a:solidFill>
                  <a:srgbClr val="FF0000"/>
                </a:solidFill>
              </a:rPr>
              <a:t>04</a:t>
            </a:r>
            <a:endParaRPr lang="en-US" sz="3600" b="1" cap="none" spc="0" dirty="0">
              <a:ln/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215465" y="3843130"/>
            <a:ext cx="1231178" cy="13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13294" y="3882769"/>
            <a:ext cx="1231178" cy="13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251838" y="2875861"/>
            <a:ext cx="25234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 smtClean="0">
                <a:ln/>
                <a:solidFill>
                  <a:schemeClr val="accent6">
                    <a:lumMod val="75000"/>
                  </a:schemeClr>
                </a:solidFill>
              </a:rPr>
              <a:t>1257.46</a:t>
            </a:r>
            <a:r>
              <a:rPr lang="en-US" sz="36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= </a:t>
            </a:r>
            <a:r>
              <a:rPr lang="en-US" sz="3600" b="1" dirty="0">
                <a:ln/>
                <a:solidFill>
                  <a:srgbClr val="7030A0"/>
                </a:solidFill>
              </a:rPr>
              <a:t>v</a:t>
            </a:r>
            <a:r>
              <a:rPr lang="en-US" sz="3600" b="1" baseline="30000" dirty="0">
                <a:ln/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US" sz="3600" b="1" cap="none" spc="0" dirty="0">
              <a:ln/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158131" y="2883490"/>
                <a:ext cx="666143" cy="315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    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8131" y="2883490"/>
                <a:ext cx="666143" cy="315536"/>
              </a:xfrm>
              <a:prstGeom prst="rect">
                <a:avLst/>
              </a:prstGeom>
              <a:blipFill>
                <a:blip r:embed="rId3"/>
                <a:stretch>
                  <a:fillRect b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190864" y="2875861"/>
                <a:ext cx="1692065" cy="315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                        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864" y="2875861"/>
                <a:ext cx="1692065" cy="315536"/>
              </a:xfrm>
              <a:prstGeom prst="rect">
                <a:avLst/>
              </a:prstGeom>
              <a:blipFill>
                <a:blip r:embed="rId4"/>
                <a:stretch>
                  <a:fillRect b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8274976" y="3423804"/>
            <a:ext cx="25671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 smtClean="0">
                <a:ln/>
                <a:solidFill>
                  <a:srgbClr val="7030A0"/>
                </a:solidFill>
              </a:rPr>
              <a:t>35.4</a:t>
            </a:r>
            <a:r>
              <a:rPr lang="en-US" sz="3600" b="1" dirty="0" smtClean="0">
                <a:ln/>
                <a:solidFill>
                  <a:srgbClr val="7030A0"/>
                </a:solidFill>
              </a:rPr>
              <a:t>m/s</a:t>
            </a:r>
            <a:r>
              <a:rPr lang="en-US" sz="36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>
                <a:ln/>
                <a:solidFill>
                  <a:schemeClr val="accent5">
                    <a:lumMod val="75000"/>
                  </a:schemeClr>
                </a:solidFill>
              </a:rPr>
              <a:t>= </a:t>
            </a:r>
            <a:r>
              <a:rPr lang="en-US" sz="3600" b="1" dirty="0">
                <a:ln/>
                <a:solidFill>
                  <a:srgbClr val="7030A0"/>
                </a:solidFill>
              </a:rPr>
              <a:t>v</a:t>
            </a:r>
            <a:r>
              <a:rPr lang="en-US" sz="3600" b="1" baseline="30000" dirty="0">
                <a:ln/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US" sz="3600" b="1" cap="none" spc="0" dirty="0">
              <a:ln/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11459" y="4386302"/>
            <a:ext cx="5212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Wow super fast…</a:t>
            </a:r>
          </a:p>
        </p:txBody>
      </p:sp>
    </p:spTree>
    <p:extLst>
      <p:ext uri="{BB962C8B-B14F-4D97-AF65-F5344CB8AC3E}">
        <p14:creationId xmlns:p14="http://schemas.microsoft.com/office/powerpoint/2010/main" val="245968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your Quarter 2 lab groups – work through  all 3 stations with 10 minutes at each station!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are all done, text in on the poll on the board!</a:t>
            </a:r>
          </a:p>
        </p:txBody>
      </p:sp>
      <p:pic>
        <p:nvPicPr>
          <p:cNvPr id="2050" name="Picture 2" descr="Image result for remy coo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266" y="2616592"/>
            <a:ext cx="7220996" cy="336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860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145</Words>
  <Application>Microsoft Office PowerPoint</Application>
  <PresentationFormat>Custom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In your Quarter 2 lab groups – work through  all 3 stations with 10 minutes at each station!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Juliet Perry</dc:creator>
  <cp:lastModifiedBy>Perry, Juliet</cp:lastModifiedBy>
  <cp:revision>7</cp:revision>
  <dcterms:created xsi:type="dcterms:W3CDTF">2016-11-15T01:16:38Z</dcterms:created>
  <dcterms:modified xsi:type="dcterms:W3CDTF">2016-11-22T20:01:09Z</dcterms:modified>
</cp:coreProperties>
</file>