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C8BD19-78BF-4ED2-9D59-00CF29F2B639}"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169556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8BD19-78BF-4ED2-9D59-00CF29F2B639}"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98354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8BD19-78BF-4ED2-9D59-00CF29F2B639}"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4889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8BD19-78BF-4ED2-9D59-00CF29F2B639}"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104574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C8BD19-78BF-4ED2-9D59-00CF29F2B639}"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90511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C8BD19-78BF-4ED2-9D59-00CF29F2B639}"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2141124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8BD19-78BF-4ED2-9D59-00CF29F2B639}"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359986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8BD19-78BF-4ED2-9D59-00CF29F2B639}"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1543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8BD19-78BF-4ED2-9D59-00CF29F2B639}"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83957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8BD19-78BF-4ED2-9D59-00CF29F2B639}"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292587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8BD19-78BF-4ED2-9D59-00CF29F2B639}"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C2DB-730F-48AF-9211-8151B4FFFF14}" type="slidenum">
              <a:rPr lang="en-US" smtClean="0"/>
              <a:t>‹#›</a:t>
            </a:fld>
            <a:endParaRPr lang="en-US"/>
          </a:p>
        </p:txBody>
      </p:sp>
    </p:spTree>
    <p:extLst>
      <p:ext uri="{BB962C8B-B14F-4D97-AF65-F5344CB8AC3E}">
        <p14:creationId xmlns:p14="http://schemas.microsoft.com/office/powerpoint/2010/main" val="107027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8BD19-78BF-4ED2-9D59-00CF29F2B639}" type="datetimeFigureOut">
              <a:rPr lang="en-US" smtClean="0"/>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2C2DB-730F-48AF-9211-8151B4FFFF14}" type="slidenum">
              <a:rPr lang="en-US" smtClean="0"/>
              <a:t>‹#›</a:t>
            </a:fld>
            <a:endParaRPr lang="en-US"/>
          </a:p>
        </p:txBody>
      </p:sp>
    </p:spTree>
    <p:extLst>
      <p:ext uri="{BB962C8B-B14F-4D97-AF65-F5344CB8AC3E}">
        <p14:creationId xmlns:p14="http://schemas.microsoft.com/office/powerpoint/2010/main" val="2657073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28" y="1905000"/>
            <a:ext cx="81915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85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lstStyle/>
          <a:p>
            <a:r>
              <a:rPr lang="en-US" dirty="0"/>
              <a:t>A deflated hot-air balloon weighs a total of 8000 N. Filled with hot air, the balloon rises to a height of 1000 m. How much work is accomplished by the hot air? </a:t>
            </a:r>
          </a:p>
          <a:p>
            <a:endParaRPr lang="en-US" dirty="0"/>
          </a:p>
        </p:txBody>
      </p:sp>
      <p:sp>
        <p:nvSpPr>
          <p:cNvPr id="4" name="Rectangle 3"/>
          <p:cNvSpPr/>
          <p:nvPr/>
        </p:nvSpPr>
        <p:spPr>
          <a:xfrm>
            <a:off x="2982486" y="2532581"/>
            <a:ext cx="32417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F 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980340" y="3455911"/>
            <a:ext cx="72460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(8000N) (1000m)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1958286" y="4648200"/>
            <a:ext cx="55949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8,000,000 J</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3475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lstStyle/>
          <a:p>
            <a:r>
              <a:rPr lang="en-US" dirty="0"/>
              <a:t>A horse can do 3100 J of work by applying 600 N of force to the carriage it is pulling. How far can it pull the carriage?</a:t>
            </a:r>
          </a:p>
          <a:p>
            <a:endParaRPr lang="en-US" dirty="0"/>
          </a:p>
        </p:txBody>
      </p:sp>
      <p:sp>
        <p:nvSpPr>
          <p:cNvPr id="4" name="Rectangle 3"/>
          <p:cNvSpPr/>
          <p:nvPr/>
        </p:nvSpPr>
        <p:spPr>
          <a:xfrm>
            <a:off x="3373716" y="2532581"/>
            <a:ext cx="245932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 = W/F</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632059" y="3455911"/>
            <a:ext cx="594265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 = (3100J) / (600m)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3169452" y="4648200"/>
            <a:ext cx="317266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 = 5.17 </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170" name="Picture 2" descr="http://66.39.52.159/ddavis/DavisD/3PowerTri.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90508"/>
            <a:ext cx="1802711" cy="156540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28233" y="2044005"/>
            <a:ext cx="81304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777203" y="2673209"/>
            <a:ext cx="50206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1549548" y="2719759"/>
            <a:ext cx="55656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214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7170"/>
                                        </p:tgtEl>
                                        <p:attrNameLst>
                                          <p:attrName>style.visibility</p:attrName>
                                        </p:attrNameLst>
                                      </p:cBhvr>
                                      <p:to>
                                        <p:strVal val="visible"/>
                                      </p:to>
                                    </p:set>
                                    <p:animEffect transition="in" filter="fade">
                                      <p:cBhvr>
                                        <p:cTn id="15" dur="500"/>
                                        <p:tgtEl>
                                          <p:spTgt spid="717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2"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lstStyle/>
          <a:p>
            <a:r>
              <a:rPr lang="en-US" dirty="0"/>
              <a:t>Cheryl is a young girl climbing up a 3 m flight of 10 stairs. She is essentially “carrying” herself up the stairs, and her weight is 50 N. What is the total work done? What is the work done per step?</a:t>
            </a:r>
          </a:p>
          <a:p>
            <a:endParaRPr lang="en-US" dirty="0"/>
          </a:p>
        </p:txBody>
      </p:sp>
      <p:sp>
        <p:nvSpPr>
          <p:cNvPr id="4" name="Rectangle 3"/>
          <p:cNvSpPr/>
          <p:nvPr/>
        </p:nvSpPr>
        <p:spPr>
          <a:xfrm>
            <a:off x="2982486" y="2532581"/>
            <a:ext cx="32417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F 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857983" y="3455911"/>
            <a:ext cx="549079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(50N) (3m)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609600" y="4648200"/>
            <a:ext cx="7638974"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150 J / 10 = 15 J per step</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1479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lstStyle/>
          <a:p>
            <a:r>
              <a:rPr lang="en-US" dirty="0"/>
              <a:t>How long does it take Cheryl to cut the grass if her lawnmower has 400 watts of power and she needs to do 16,000 J of work? </a:t>
            </a:r>
          </a:p>
          <a:p>
            <a:endParaRPr lang="en-US" dirty="0"/>
          </a:p>
        </p:txBody>
      </p:sp>
      <p:sp>
        <p:nvSpPr>
          <p:cNvPr id="4" name="Rectangle 3"/>
          <p:cNvSpPr/>
          <p:nvPr/>
        </p:nvSpPr>
        <p:spPr>
          <a:xfrm>
            <a:off x="2524252" y="2532581"/>
            <a:ext cx="415825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Power = W / </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489389" y="3984828"/>
            <a:ext cx="622798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 = (16000J) / (400W)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3646344" y="5132277"/>
            <a:ext cx="22188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 = 40 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3409096" y="3276600"/>
            <a:ext cx="269336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 = W /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9" name="Picture 2" descr="http://66.39.52.159/ddavis/DavisD/3PowerTri.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90508"/>
            <a:ext cx="1802711" cy="156540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028233" y="2044005"/>
            <a:ext cx="81304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751555" y="2673209"/>
            <a:ext cx="55335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ctangle 11"/>
          <p:cNvSpPr/>
          <p:nvPr/>
        </p:nvSpPr>
        <p:spPr>
          <a:xfrm>
            <a:off x="1615272" y="2719759"/>
            <a:ext cx="42511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1479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525963"/>
          </a:xfrm>
        </p:spPr>
        <p:txBody>
          <a:bodyPr>
            <a:normAutofit/>
          </a:bodyPr>
          <a:lstStyle/>
          <a:p>
            <a:r>
              <a:rPr lang="en-US" dirty="0" smtClean="0"/>
              <a:t>Cheryl’s </a:t>
            </a:r>
            <a:r>
              <a:rPr lang="en-US" dirty="0"/>
              <a:t>friend James weighs 49 N and wants to push Cheryl in a shopping cart which weighs 38 N across the parking lot. The parking lot is 62 meters long, and it takes James 3 minutes to push her all the way across. </a:t>
            </a:r>
          </a:p>
        </p:txBody>
      </p:sp>
      <p:sp>
        <p:nvSpPr>
          <p:cNvPr id="4" name="Rectangle 3"/>
          <p:cNvSpPr/>
          <p:nvPr/>
        </p:nvSpPr>
        <p:spPr>
          <a:xfrm>
            <a:off x="1789562" y="2819400"/>
            <a:ext cx="73454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(50N+38N)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(62m)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3319630" y="3715905"/>
            <a:ext cx="418595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 5456 J</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1254797" y="4343400"/>
            <a:ext cx="700198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Power = (5456 J)/(3x60)</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381000" y="5894242"/>
            <a:ext cx="83058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Horsep</a:t>
            </a: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ower = 30.3 W / 746 = 0.04hp</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2558154" y="5123312"/>
            <a:ext cx="47000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Power = 30.3 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1479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42" y="533400"/>
            <a:ext cx="8229600" cy="1143000"/>
          </a:xfrm>
        </p:spPr>
        <p:txBody>
          <a:bodyPr>
            <a:noAutofit/>
          </a:bodyPr>
          <a:lstStyle/>
          <a:p>
            <a:r>
              <a:rPr lang="en-US" sz="3600" dirty="0" smtClean="0"/>
              <a:t>Using your book – or the online readings (15.3) – make the foldable. Replace </a:t>
            </a:r>
            <a:r>
              <a:rPr lang="en-US" sz="3600" b="1" dirty="0" smtClean="0"/>
              <a:t>wind energy</a:t>
            </a:r>
            <a:r>
              <a:rPr lang="en-US" sz="3600" dirty="0" smtClean="0"/>
              <a:t> with </a:t>
            </a:r>
            <a:r>
              <a:rPr lang="en-US" sz="3600" b="1" dirty="0" smtClean="0"/>
              <a:t>nuclear plants</a:t>
            </a:r>
            <a:r>
              <a:rPr lang="en-US" sz="3600" dirty="0" smtClean="0"/>
              <a:t>.</a:t>
            </a:r>
            <a:endParaRPr lang="en-US" sz="3600" dirty="0"/>
          </a:p>
        </p:txBody>
      </p:sp>
      <p:pic>
        <p:nvPicPr>
          <p:cNvPr id="1026" name="Picture 2" descr="C:\Users\james\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42" y="1905000"/>
            <a:ext cx="9023168" cy="506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786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326</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Using your book – or the online readings (15.3) – make the foldable. Replace wind energy with nuclear plants.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Perry, Juliet</cp:lastModifiedBy>
  <cp:revision>6</cp:revision>
  <dcterms:created xsi:type="dcterms:W3CDTF">2015-11-10T23:44:37Z</dcterms:created>
  <dcterms:modified xsi:type="dcterms:W3CDTF">2015-11-11T12:00:02Z</dcterms:modified>
</cp:coreProperties>
</file>