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4" r:id="rId4"/>
    <p:sldId id="275" r:id="rId5"/>
    <p:sldId id="276" r:id="rId6"/>
    <p:sldId id="283" r:id="rId7"/>
    <p:sldId id="272" r:id="rId8"/>
    <p:sldId id="277" r:id="rId9"/>
    <p:sldId id="278" r:id="rId10"/>
    <p:sldId id="279" r:id="rId11"/>
    <p:sldId id="281" r:id="rId12"/>
    <p:sldId id="280" r:id="rId13"/>
    <p:sldId id="282" r:id="rId14"/>
    <p:sldId id="25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13" autoAdjust="0"/>
  </p:normalViewPr>
  <p:slideViewPr>
    <p:cSldViewPr>
      <p:cViewPr>
        <p:scale>
          <a:sx n="60" d="100"/>
          <a:sy n="60" d="100"/>
        </p:scale>
        <p:origin x="-1434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6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7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8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5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0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2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0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5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1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F3EC3-4B59-47C1-80D9-601FA4F683B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2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Bellwork</a:t>
            </a:r>
            <a:r>
              <a:rPr lang="en-US" dirty="0" smtClean="0"/>
              <a:t>: What do you think the difference between </a:t>
            </a:r>
            <a:r>
              <a:rPr lang="en-US" b="1" i="1" dirty="0" smtClean="0"/>
              <a:t>accuracy</a:t>
            </a:r>
            <a:r>
              <a:rPr lang="en-US" dirty="0" smtClean="0"/>
              <a:t> and </a:t>
            </a:r>
            <a:r>
              <a:rPr lang="en-US" b="1" i="1" dirty="0" smtClean="0"/>
              <a:t>precision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2" descr="Image result for accuracy vs preci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7696200" cy="21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04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883"/>
            <a:ext cx="8229600" cy="1143000"/>
          </a:xfrm>
        </p:spPr>
        <p:txBody>
          <a:bodyPr/>
          <a:lstStyle/>
          <a:p>
            <a:r>
              <a:rPr lang="en-US" dirty="0" smtClean="0"/>
              <a:t>6. Factor Label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12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dirty="0"/>
              <a:t>The </a:t>
            </a:r>
            <a:r>
              <a:rPr lang="en-US" b="1" i="1" dirty="0"/>
              <a:t>larger</a:t>
            </a:r>
            <a:r>
              <a:rPr lang="en-US" dirty="0"/>
              <a:t> unit gets a 1. The other unit gets the conversion factor.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05670"/>
            <a:ext cx="1896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39 cm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429000"/>
            <a:ext cx="1896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90075" y="3581400"/>
            <a:ext cx="53572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2506274" y="3124200"/>
            <a:ext cx="694126" cy="68580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94120" y="2496740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3420070"/>
            <a:ext cx="1896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49048" y="3467100"/>
            <a:ext cx="103746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cm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1613" y="23622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45368" y="342007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356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883"/>
            <a:ext cx="8229600" cy="1143000"/>
          </a:xfrm>
        </p:spPr>
        <p:txBody>
          <a:bodyPr/>
          <a:lstStyle/>
          <a:p>
            <a:r>
              <a:rPr lang="en-US" dirty="0" smtClean="0"/>
              <a:t>6. Factor Label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12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4) Multiply the numbers on top, divide by the numbers on the bottom.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05670"/>
            <a:ext cx="1896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39 cm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429000"/>
            <a:ext cx="1896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90075" y="3581400"/>
            <a:ext cx="53572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2506274" y="3124200"/>
            <a:ext cx="694126" cy="68580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94120" y="2496740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3420070"/>
            <a:ext cx="1896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49048" y="3467100"/>
            <a:ext cx="103746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cm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1613" y="23622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45368" y="342007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Equal 12"/>
          <p:cNvSpPr/>
          <p:nvPr/>
        </p:nvSpPr>
        <p:spPr>
          <a:xfrm>
            <a:off x="5486511" y="3285530"/>
            <a:ext cx="914289" cy="524470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676152" y="3500735"/>
            <a:ext cx="1896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662029" y="2577405"/>
            <a:ext cx="1422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0.39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175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883"/>
            <a:ext cx="8229600" cy="1143000"/>
          </a:xfrm>
        </p:spPr>
        <p:txBody>
          <a:bodyPr/>
          <a:lstStyle/>
          <a:p>
            <a:r>
              <a:rPr lang="en-US" dirty="0" smtClean="0"/>
              <a:t>6. Factor Label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12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5) </a:t>
            </a:r>
            <a:r>
              <a:rPr lang="en-US" dirty="0"/>
              <a:t>Cancel out units that appear on the top and bottom.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05670"/>
            <a:ext cx="1896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39 cm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429000"/>
            <a:ext cx="1896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90075" y="3581400"/>
            <a:ext cx="53572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2506274" y="3124200"/>
            <a:ext cx="694126" cy="68580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94120" y="2496740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3420070"/>
            <a:ext cx="1896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49048" y="3467100"/>
            <a:ext cx="103746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cm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1613" y="23622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45368" y="342007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Equal 13"/>
          <p:cNvSpPr/>
          <p:nvPr/>
        </p:nvSpPr>
        <p:spPr>
          <a:xfrm>
            <a:off x="5486511" y="3285530"/>
            <a:ext cx="914289" cy="524470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676152" y="3500735"/>
            <a:ext cx="1896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2"/>
          </p:cNvCxnSpPr>
          <p:nvPr/>
        </p:nvCxnSpPr>
        <p:spPr>
          <a:xfrm flipV="1">
            <a:off x="1557937" y="2577405"/>
            <a:ext cx="948337" cy="8515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449048" y="3617267"/>
            <a:ext cx="948337" cy="8515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662029" y="2577405"/>
            <a:ext cx="1422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0.39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772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883"/>
            <a:ext cx="8229600" cy="1143000"/>
          </a:xfrm>
        </p:spPr>
        <p:txBody>
          <a:bodyPr/>
          <a:lstStyle/>
          <a:p>
            <a:r>
              <a:rPr lang="en-US" dirty="0" smtClean="0"/>
              <a:t>6. Factor Label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1218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6) </a:t>
            </a:r>
            <a:r>
              <a:rPr lang="en-US" dirty="0"/>
              <a:t>Rewrite with the final units.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05670"/>
            <a:ext cx="1896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39 cm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429000"/>
            <a:ext cx="1896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90075" y="3581400"/>
            <a:ext cx="53572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2506274" y="3124200"/>
            <a:ext cx="694126" cy="68580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94120" y="2496740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3420070"/>
            <a:ext cx="1896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49048" y="3467100"/>
            <a:ext cx="103746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cm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1613" y="23622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45368" y="342007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Equal 13"/>
          <p:cNvSpPr/>
          <p:nvPr/>
        </p:nvSpPr>
        <p:spPr>
          <a:xfrm>
            <a:off x="5486511" y="3285530"/>
            <a:ext cx="914289" cy="524470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84213" y="2505670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1" name="Straight Connector 20"/>
          <p:cNvCxnSpPr>
            <a:stCxn id="4" idx="2"/>
          </p:cNvCxnSpPr>
          <p:nvPr/>
        </p:nvCxnSpPr>
        <p:spPr>
          <a:xfrm flipV="1">
            <a:off x="1557937" y="2577405"/>
            <a:ext cx="948337" cy="8515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449048" y="3617267"/>
            <a:ext cx="948337" cy="8515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662029" y="2577405"/>
            <a:ext cx="1422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0.39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4377337" y="2505670"/>
            <a:ext cx="1109174" cy="1111597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034826" y="2469803"/>
            <a:ext cx="1109174" cy="1111597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1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Metric Conversions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i="1" dirty="0" smtClean="0"/>
              <a:t>A dose of placebo is 2000 mg of sugar. How many grams is this?</a:t>
            </a:r>
          </a:p>
          <a:p>
            <a:pPr marL="0" indent="0" algn="ctr">
              <a:buNone/>
            </a:pPr>
            <a:endParaRPr lang="en-US" sz="4000" b="1" i="1" dirty="0"/>
          </a:p>
          <a:p>
            <a:pPr marL="0" indent="0" algn="ctr">
              <a:buNone/>
            </a:pPr>
            <a:r>
              <a:rPr lang="en-US" sz="4000" b="1" i="1" dirty="0" smtClean="0"/>
              <a:t>2000 mg x    ________   =    ________g</a:t>
            </a:r>
            <a:endParaRPr lang="en-US" sz="4000" b="1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6847" y="3581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2438400"/>
            <a:ext cx="1981200" cy="2438400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40214" y="2521987"/>
            <a:ext cx="1021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598" y="3685769"/>
            <a:ext cx="21804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1000 mg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4200" y="264914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419600" y="3810000"/>
            <a:ext cx="785402" cy="5334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600200" y="3048000"/>
            <a:ext cx="785402" cy="5334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7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Metric Conversions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i="1" dirty="0" smtClean="0"/>
              <a:t>You run a 104 km race. (WHOA)</a:t>
            </a:r>
          </a:p>
          <a:p>
            <a:pPr marL="0" indent="0" algn="ctr">
              <a:buNone/>
            </a:pPr>
            <a:r>
              <a:rPr lang="en-US" sz="4000" b="1" i="1" dirty="0" smtClean="0"/>
              <a:t>How many meters is this?</a:t>
            </a:r>
          </a:p>
          <a:p>
            <a:pPr marL="0" indent="0" algn="ctr">
              <a:buNone/>
            </a:pPr>
            <a:endParaRPr lang="en-US" sz="4000" b="1" i="1" dirty="0"/>
          </a:p>
          <a:p>
            <a:pPr marL="0" indent="0" algn="ctr">
              <a:buNone/>
            </a:pPr>
            <a:r>
              <a:rPr lang="en-US" sz="4000" b="1" i="1" dirty="0" smtClean="0"/>
              <a:t>104 km x    ________   =    ________g</a:t>
            </a:r>
            <a:endParaRPr lang="en-US" sz="4000" b="1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6847" y="3581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2438400"/>
            <a:ext cx="1981200" cy="2438400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96609" y="2521987"/>
            <a:ext cx="2308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1000 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1152" y="3685769"/>
            <a:ext cx="1587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km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65463" y="2810470"/>
            <a:ext cx="2464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104,000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993201" y="3890380"/>
            <a:ext cx="785402" cy="5334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600200" y="3048000"/>
            <a:ext cx="785402" cy="5334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44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Work on rest of classwork packet</a:t>
            </a:r>
          </a:p>
          <a:p>
            <a:r>
              <a:rPr lang="en-US" dirty="0" smtClean="0"/>
              <a:t>Homework </a:t>
            </a:r>
            <a:r>
              <a:rPr lang="en-US" dirty="0" smtClean="0"/>
              <a:t>sheet </a:t>
            </a:r>
            <a:r>
              <a:rPr lang="en-US" dirty="0" smtClean="0"/>
              <a:t>DUE TOMORROW</a:t>
            </a:r>
          </a:p>
          <a:p>
            <a:r>
              <a:rPr lang="en-US" dirty="0" smtClean="0"/>
              <a:t>Measurement lab due tomorrow too!!!</a:t>
            </a:r>
          </a:p>
        </p:txBody>
      </p:sp>
    </p:spTree>
    <p:extLst>
      <p:ext uri="{BB962C8B-B14F-4D97-AF65-F5344CB8AC3E}">
        <p14:creationId xmlns:p14="http://schemas.microsoft.com/office/powerpoint/2010/main" val="24663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Significant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only be as precise as our least precise measurement.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0.00034 m – 2 significant figures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0.001 m – 1 significant figures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901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1143000"/>
          </a:xfrm>
        </p:spPr>
        <p:txBody>
          <a:bodyPr/>
          <a:lstStyle/>
          <a:p>
            <a:r>
              <a:rPr lang="en-US" dirty="0" smtClean="0"/>
              <a:t>2. Scientific </a:t>
            </a:r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lazy… we don’t want to write a ton of zeroes.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way of expressing a value as a number between 1-10 and a power of ten.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speed of light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300,000,000 m/s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notation =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3.0 x 10</a:t>
            </a:r>
            <a:r>
              <a:rPr lang="en-US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m/s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exponent indicates how many places the decimal moved.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099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Scientific </a:t>
            </a:r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 is positive: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than 1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 is negative: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1 (decimal)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0.00086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8.6 x 10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074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Scientific </a:t>
            </a:r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4.2 x 10</a:t>
            </a:r>
            <a:r>
              <a:rPr lang="en-US" sz="6000" baseline="30000" dirty="0" smtClean="0"/>
              <a:t>4</a:t>
            </a:r>
            <a:endParaRPr lang="en-US" sz="6000" dirty="0" smtClean="0"/>
          </a:p>
          <a:p>
            <a:r>
              <a:rPr lang="en-US" sz="6000" dirty="0" smtClean="0"/>
              <a:t>3.9 x </a:t>
            </a:r>
            <a:r>
              <a:rPr lang="en-US" sz="6000" dirty="0" smtClean="0"/>
              <a:t>10</a:t>
            </a:r>
            <a:r>
              <a:rPr lang="en-US" sz="6000" baseline="30000" dirty="0" smtClean="0"/>
              <a:t>-6</a:t>
            </a:r>
          </a:p>
          <a:p>
            <a:r>
              <a:rPr lang="en-US" sz="6000" dirty="0" smtClean="0"/>
              <a:t>450,000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4267200" y="1676400"/>
            <a:ext cx="1939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42000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7200" y="2752130"/>
            <a:ext cx="3177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0.0000039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60154" y="3647604"/>
            <a:ext cx="26388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4.5 x 10</a:t>
            </a:r>
            <a:r>
              <a:rPr lang="en-US" sz="54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408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Temperature conversions</a:t>
            </a:r>
            <a:endParaRPr lang="en-US" dirty="0"/>
          </a:p>
        </p:txBody>
      </p:sp>
      <p:pic>
        <p:nvPicPr>
          <p:cNvPr id="1026" name="Picture 2" descr="Image result for temperature sc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95400"/>
            <a:ext cx="4086225" cy="398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2720552"/>
            <a:ext cx="32255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 or 5F˚ = 9C˚ + 160</a:t>
            </a:r>
          </a:p>
        </p:txBody>
      </p:sp>
      <p:pic>
        <p:nvPicPr>
          <p:cNvPr id="6" name="Picture 5" descr="Image result for celsius to fahrenheit formula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1075048"/>
            <a:ext cx="2449512" cy="16770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24404" y="333280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 Unit: Kelvin</a:t>
            </a:r>
          </a:p>
          <a:p>
            <a:endParaRPr lang="en-US" sz="3200" dirty="0"/>
          </a:p>
          <a:p>
            <a:r>
              <a:rPr lang="en-US" sz="3200" dirty="0"/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6576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 = C˚ + 273</a:t>
            </a:r>
          </a:p>
          <a:p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C˚ =  K – 273</a:t>
            </a:r>
          </a:p>
        </p:txBody>
      </p:sp>
      <p:sp>
        <p:nvSpPr>
          <p:cNvPr id="8" name="Rectangle 7"/>
          <p:cNvSpPr/>
          <p:nvPr/>
        </p:nvSpPr>
        <p:spPr>
          <a:xfrm>
            <a:off x="507881" y="4902463"/>
            <a:ext cx="312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MUST be in Celsius to get to Kelvin</a:t>
            </a:r>
          </a:p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0K = absolute zero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357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Metric Conversion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143000"/>
            <a:ext cx="9525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u="sng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ing </a:t>
            </a:r>
            <a:r>
              <a:rPr lang="en-US" sz="4000" u="sng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enry </a:t>
            </a:r>
            <a:r>
              <a:rPr lang="en-US" sz="4000" u="sng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ied </a:t>
            </a:r>
            <a:r>
              <a:rPr lang="en-US" sz="4000" u="sng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 </a:t>
            </a:r>
            <a:r>
              <a:rPr lang="en-US" sz="4000" u="sng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rinking </a:t>
            </a:r>
            <a:r>
              <a:rPr lang="en-US" sz="4000" u="sng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hocolate </a:t>
            </a:r>
            <a:r>
              <a:rPr lang="en-US" sz="4000" u="sng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ilk</a:t>
            </a:r>
          </a:p>
          <a:p>
            <a:pPr marL="0" indent="0">
              <a:buNone/>
            </a:pPr>
            <a:endParaRPr lang="en-US" sz="40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kilo  </a:t>
            </a:r>
            <a:r>
              <a:rPr lang="en-US" sz="40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ecta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40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eka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BASE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deci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centi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milli</a:t>
            </a:r>
            <a:endParaRPr lang="en-US" sz="40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</a:t>
            </a:r>
            <a:r>
              <a:rPr lang="en-US" sz="2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meter, liter, gram</a:t>
            </a:r>
          </a:p>
          <a:p>
            <a:pPr marL="0" indent="0">
              <a:buNone/>
            </a:pPr>
            <a:endParaRPr lang="en-US" sz="24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1000	100	    10        1       0.1      0.01      0.001</a:t>
            </a:r>
            <a:endParaRPr lang="en-US" sz="40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6847" y="3581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61647" y="3200400"/>
            <a:ext cx="0" cy="381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26603" y="3962400"/>
            <a:ext cx="0" cy="609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7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Factor Label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dirty="0"/>
              <a:t>Write given number over 1.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05670"/>
            <a:ext cx="1896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39 cm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429000"/>
            <a:ext cx="1896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90075" y="3581400"/>
            <a:ext cx="53572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894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883"/>
            <a:ext cx="8229600" cy="1143000"/>
          </a:xfrm>
        </p:spPr>
        <p:txBody>
          <a:bodyPr/>
          <a:lstStyle/>
          <a:p>
            <a:r>
              <a:rPr lang="en-US" dirty="0" smtClean="0"/>
              <a:t>6. Factor Label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12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/>
              <a:t>Multiply the given by a fraction set up with the unit you were </a:t>
            </a:r>
            <a:r>
              <a:rPr lang="en-US" b="1" i="1" dirty="0"/>
              <a:t>given</a:t>
            </a:r>
            <a:r>
              <a:rPr lang="en-US" dirty="0"/>
              <a:t> on the bottom, and the unit you need to convert to on the top.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05670"/>
            <a:ext cx="1896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39 cm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429000"/>
            <a:ext cx="1896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90075" y="3581400"/>
            <a:ext cx="53572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2506274" y="3124200"/>
            <a:ext cx="694126" cy="68580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94120" y="2496740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3420070"/>
            <a:ext cx="1896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03977" y="3572470"/>
            <a:ext cx="103746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cm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617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439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Bellwork: What do you think the difference between accuracy and precision?</vt:lpstr>
      <vt:lpstr>1. Significant figures</vt:lpstr>
      <vt:lpstr>2. Scientific Notation</vt:lpstr>
      <vt:lpstr>2. Scientific Notation</vt:lpstr>
      <vt:lpstr>2. Scientific Notation</vt:lpstr>
      <vt:lpstr>3. Temperature conversions</vt:lpstr>
      <vt:lpstr>5. Metric Conversion</vt:lpstr>
      <vt:lpstr>6. Factor Label Method</vt:lpstr>
      <vt:lpstr>6. Factor Label Method</vt:lpstr>
      <vt:lpstr>6. Factor Label Method</vt:lpstr>
      <vt:lpstr>6. Factor Label Method</vt:lpstr>
      <vt:lpstr>6. Factor Label Method</vt:lpstr>
      <vt:lpstr>6. Factor Label Method</vt:lpstr>
      <vt:lpstr>Metric Conversions</vt:lpstr>
      <vt:lpstr>Metric Conversions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Graphing</dc:title>
  <dc:creator>james</dc:creator>
  <cp:lastModifiedBy>Perry, Juliet</cp:lastModifiedBy>
  <cp:revision>19</cp:revision>
  <dcterms:created xsi:type="dcterms:W3CDTF">2015-09-07T17:37:59Z</dcterms:created>
  <dcterms:modified xsi:type="dcterms:W3CDTF">2016-08-31T11:42:51Z</dcterms:modified>
</cp:coreProperties>
</file>