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9" r:id="rId4"/>
    <p:sldId id="270" r:id="rId5"/>
    <p:sldId id="265" r:id="rId6"/>
    <p:sldId id="271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6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3EC3-4B59-47C1-80D9-601FA4F683B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hhsphysicalscienc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http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://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shhsphysicalscience.weebly.com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Key for Review is posted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it is in YOUR best interest to attempt the questions and THEN check yourselves!!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Branches of Natural Science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Biology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Earth and Space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Physical science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Physics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Chemistry</a:t>
            </a:r>
          </a:p>
          <a:p>
            <a:pPr marL="1314450" lvl="1" indent="-914400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 they overlap?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1314450" lvl="1" indent="-914400">
              <a:buFont typeface="+mj-lt"/>
              <a:buAutoNum type="arabicPeriod"/>
            </a:pPr>
            <a:endParaRPr lang="en-US" sz="4400" b="1" i="1" dirty="0" smtClean="0"/>
          </a:p>
          <a:p>
            <a:pPr marL="1314450" lvl="1" indent="-914400">
              <a:buFont typeface="+mj-lt"/>
              <a:buAutoNum type="arabicPeriod"/>
            </a:pPr>
            <a:endParaRPr lang="en-US" sz="44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globe-views.com/dcim/dreams/alien/alie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7" y="1828800"/>
            <a:ext cx="3352800" cy="2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93" y="4876799"/>
            <a:ext cx="2657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Scientific Method and Concepts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Scientific Method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Technology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Precision vs. Accuracy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Models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larger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smaller</a:t>
            </a:r>
          </a:p>
          <a:p>
            <a:pPr marL="1314450" lvl="1" indent="-914400">
              <a:buFont typeface="+mj-lt"/>
              <a:buAutoNum type="arabicPeriod"/>
            </a:pPr>
            <a:endParaRPr lang="en-US" sz="4400" b="1" i="1" dirty="0" smtClean="0"/>
          </a:p>
          <a:p>
            <a:pPr marL="1314450" lvl="1" indent="-914400">
              <a:buFont typeface="+mj-lt"/>
              <a:buAutoNum type="arabicPeriod"/>
            </a:pPr>
            <a:endParaRPr lang="en-US" sz="44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s.tmocache.com/content/dam/tmo/en-p/cell-phones/apple-iphone-5s/gold/stills/browse-apple-iphone-5s-gold.jpg/_jcr_content/renditions/cq5dam.web.280.2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raticcoffee.com/wp-content/uploads/2015/05/Accuracy-vs-precis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50049"/>
            <a:ext cx="8048625" cy="25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Image result for cell mode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d3tixod1wp885b.cloudfront.net/75/0fb37908ef19db27299707fa8b91c4/Screen-Shot-2013-12-03-at-4.33.38-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3600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2t1xqejof9utc.cloudfront.net/screenshots/pics/0274576f0c09465c66e4eec68d17b4a0/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3448"/>
            <a:ext cx="3666262" cy="20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3.gstatic.com/images?q=tbn:ANd9GcTUEcZ5WI9UCr-E8G2mIoCXTdnn0ijv3tfg1DFtNLsqVw2KyAf7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2726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rlog.org/11342419-model-car-collec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58" y="4191000"/>
            <a:ext cx="3733800" cy="28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Measurement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Metric prefixes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SI Measurements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Base Units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Derived units</a:t>
            </a:r>
          </a:p>
          <a:p>
            <a:pPr marL="400050" lvl="1" indent="0">
              <a:buNone/>
            </a:pPr>
            <a:endParaRPr lang="en-US" sz="4400" b="1" i="1" dirty="0" smtClean="0"/>
          </a:p>
          <a:p>
            <a:pPr marL="1314450" lvl="1" indent="-914400">
              <a:buFont typeface="+mj-lt"/>
              <a:buAutoNum type="arabicPeriod"/>
            </a:pPr>
            <a:endParaRPr lang="en-US" sz="44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static.flocabulary.com/media/images/dc44646967193de28c8e80c0c36040c8/metric-system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30" y="1828800"/>
            <a:ext cx="4034270" cy="22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08" y="4191000"/>
            <a:ext cx="396369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86200" y="5029200"/>
            <a:ext cx="2913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Area --- m</a:t>
            </a:r>
            <a:r>
              <a:rPr lang="en-US" sz="4400" b="1" cap="none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1361" y="5432920"/>
            <a:ext cx="36466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Volume --- m</a:t>
            </a:r>
            <a:r>
              <a:rPr lang="en-US" sz="4400" b="1" spc="150" baseline="300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6080336"/>
            <a:ext cx="4135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Density --- kg/m</a:t>
            </a:r>
            <a:r>
              <a:rPr lang="en-US" sz="4000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n-US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3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" y="1143000"/>
            <a:ext cx="3081337" cy="52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962" y="990600"/>
            <a:ext cx="3853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Graduated cylinder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4813" y="5334000"/>
            <a:ext cx="1005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~5.1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36202"/>
              </p:ext>
            </p:extLst>
          </p:nvPr>
        </p:nvGraphicFramePr>
        <p:xfrm>
          <a:off x="4046725" y="2209800"/>
          <a:ext cx="13120578" cy="241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4" imgW="8590476" imgH="1580952" progId="Paint.Picture">
                  <p:embed/>
                </p:oleObj>
              </mc:Choice>
              <mc:Fallback>
                <p:oleObj name="Bitmap Image" r:id="rId4" imgW="8590476" imgH="158095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725" y="2209800"/>
                        <a:ext cx="13120578" cy="2418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248400" y="2286000"/>
            <a:ext cx="533400" cy="33711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78482" y="5423252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___ cm?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8482" y="519550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5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486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Graphs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Pie Chart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Bar Graph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Line Graph</a:t>
            </a:r>
          </a:p>
          <a:p>
            <a:pPr marL="1314450" lvl="1" indent="-914400">
              <a:buFont typeface="+mj-lt"/>
              <a:buAutoNum type="arabicPeriod"/>
            </a:pPr>
            <a:endParaRPr lang="en-US" sz="4400" b="1" i="1" dirty="0" smtClean="0"/>
          </a:p>
          <a:p>
            <a:pPr marL="1314450" lvl="1" indent="-914400">
              <a:buFont typeface="+mj-lt"/>
              <a:buAutoNum type="arabicPeriod"/>
            </a:pPr>
            <a:endParaRPr lang="en-US" sz="44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QEBUUERQUFhUUFBQUFBQUFxQVFRQUFRQWFxQUFBUYHCggGBolGxQUITEhJSkrLi4uFx8zODMsNygtLisBCgoKDg0OGxAQGywkHyQsLC8vLywsLCwsLCwsLCwsLCwtLCwsLCwwLCwsLCwsLCwsLCwsLCwsLCwsLCwsLCwsLP/AABEIALABHwMBEQACEQEDEQH/xAAbAAABBQEBAAAAAAAAAAAAAAABAAIDBAUGB//EAEYQAAIBAgQDBgMEBwYEBgMAAAECAwARBBIhMQVBUQYTImFxgTJCkVJicqEUI4KSscHRBzNDorLhFSRT8RZjc5PC8DSDo//EABsBAAEFAQEAAAAAAAAAAAAAAAABAgMEBQYH/8QAPhEAAQMBBAcHAwIFAwQDAAAAAQACAxEEEiExBUFRYXGBkRMiobHB0fAGMuEU8SMzQlJiQ3KCFVOS0kSiwv/aAAwDAQACEQMRAD8A5hjXoa48JpNCchekQhehCV6VLRC9CEb0iEr0IolehIlehCN6VCV6EURvQhK9CKIg0JKK7wafJiIm5B1v6E2P5E1WtsfaWd7doKtWCTs7TG//ACC77iOGM3D54xfNEWy9bxt3ygeui+1edUrGWr01zuztLZNRof8A8npieawOyPEDdlB3s6fiH9dfrVNtQtW1xNc0OPA8CrfavGBZocQnyNHIR+FhnX3AIp5eO0Dgq9ngJsz4nb/wrXb/AAubDK6693IBf7ri1/Q5YfrXV6ClpMWf3Dy/FVxH1BHfhZJTL1/NV57eurXJUSzUJaIZqEUSzUiKJZqEUSvQiiN6VIiDQiiN6ElE0mhLRChKhQhC9CVDNSpaIhqElE9aRIU5qVNCYaE5ChCRpEqFCEDSpUaEiVCEaRCVqVCVqEiVqEJWpEI0qEqEI0IXqnAMXnYH/rwpIBy72PUj/Vf8Ned2iLsLS+Pf88F6VFL29ijl2YHg4Y9DhzXES4c4PFug0EUpVf8A02s8R/dYfSsuRt1xC6OyydvACdYoeK1e0MBeIMAcrAkdNd7e96jIoapLM4VczWF0GDT9M4cU0u8WUDnnAV4/pdF/YNbGjLR2T2P/ALTQ8P2XJ6Us9+OSPj86ivNeWGvQ15+lQhChCnweCkmbLEjO3RQSfU22HmajllZG288gDepI43yGjBVdNw/sHNJ/eyJH5LeVh65fCP3qyJtNws+wF3gPfwWvFoOdwq+jVtRdgsOvxyStbQ2ZF16ZVVj+dUH6dnP2tA6n1V9mgYdbiTyA8VNL2Kwdt5B6yZT/AJo/5VGNN2kf29PypBoKA/3cqFUpuwEbaRTkHezhZB9Rl/ganZp+T+pgPCo91BLoBgFWuPMLC4p2NxMALZRIo3aM3sPNSAw+lvOr8Wm7O776t45dR6gKg/Qlo/06O3ZHxw5A13LniK1mPa9oc0gg6xiFlSRPicWSAgjMEUI5FKnpiaTQhNJoTk2hKiKEikU0JpT2FCaE21CchSIQoSoUIRtSoStQhK1CRKhCNCEqEJUiEqEJUqEqEJUIXYdlcb+o6thpA4HWN/iX38f71ch9QwXJWzDX5j8UXb/TE4lhfZieHPEdCtHtpgQZYphYo4ELtysbtC/17wX80rnrQwGjl0ej5iwuZz5jMdKdCreAjGJihiJ2w81jb7MyAEjrlI+tRAXxwHqUyWT9NNJIB/U3xafWqPAsK2FleAm9irIdgQ6s6el/14PmR5U+HuPunWKqK0TsmpMBQHA8R7d08KrkO2HDu5xLMo8Et5E9T8a+VmvpyBFegaLtPbQCubcD6eHqvPdK2U2e0EajiFh2rRWcur7OdjmlAkxN0j+IJs7jqb/AnnueQ2NYtv0u2GrIsXbdQ9ytnR+iXz0e/BviV18/FcNgI7Hu4kHyAeNvRB4mNiPE3UXrlp7S57r0jqlddZrA0C5C3plzP7lctjf7QmdicPBIUte8rlRa9tVj2F9PiNVHWg6gtaHRmFHOAO4VPj7LC4v2knxEQBlMRzEGGANGmS2hzDVud7t0051E6YObnjsVuHRwbIaiopmcTXZu5Dms6HiOMgNkxGIQ/ZzuN9dVJ/lTe0cFK6wQSCtAd+Hmjh+0eOifMcRMTzEjtIh8ijXBHtQJDmCkOj4SKFg5Ch6jFd7wLt3FMURw0Ujaakd2G6JJe6g8gwI5XtrVlk4OBWXaNHPjBdmPGm8U8Qa66LQ4/wBmExGZowqzDcfCsn4l+R/vDQ8/K1DPNZ3X4DQ6xqPEeqz5GwzsEdpbeZqP9Tf9rtY3eG3zfHYIxk6EZSQysLMhHJh/Our0ZpeO2dw9141bd49sx4rltL6ClsP8VpvxHJw1Vyr75HccFSNbCwk2hKlQlSFCRPWkSFStSqMJpFCcgRSJULUIStQhKhCNKhCkQlQhKhCVCEqEJUqEqEI0ISoQtXszi+7xChvhkBjb0bY+zBfzrN0tZu3szgMxiOX4Wpoa1/p7W12o4H08V3uFwgxOGkwzkAoGjJPyi2aF/Yov/t+dcIzvNLCvQbU4xSCZmujhxyI51/8AtuWB2T433GIRZxlKd5AxPy94yq4bzEiRi/S55VXicWvoeCm0hZxND2keTqHpl4E86BdLjoP+bu11DwooYcnR2+hQhGvr8e1Pc2padfqFnQ96zFrcaOr1HriOSfjMFHi1aHErZ1u3h0YMNC8e91N787XIOwNaVitskLr7M8iCqFqssdriDXcjsWdw7s3h8KTM5LBNc8thHH5kGwv638her9p0vNK26O6N3uqln0HBC6rzeOofgVqpOK8bURmRneKIm4dgVlm6LBGfHc7Z2C21sF+IYkkhDe71W4xjnuuMFT5cTlTcK117F5nJFLi3eUrYKL5QdI0zAAa76sPMkk9apYmtMV0kMbYWtY455bytjhscrxmMP4ERjktfMuYEjY7Ek8ra605r3uaWg6kSMhjeJCMSRjv+Ya64YKeCF1VgFGV1ykMOVwQRY73F+lRNcQDvUrwxxBJxBqnZA5YzoHJTKG+FlI+E3t5WPlS9pWt4VwTCy6AInUoa0zru9t6pScOAGpPl0qKqsB9clmYvAdPqNqeHJ1KrX7I8fkgmjhlcmIsEGY37onRWQnZb2uuxF9L61YhmINNSzrbYmFjntGOfH87DnVdn2r4R3yd+gtKgIkW1+8VB4h5soBI6qCNbCrMjSCJGYELJskzW1gkxjdtyx9Dkdhx2rzrGYbL4l+E/keldlojSf6tl1/3jPeNvv+VxWntDGwS3o/5bstx2H03cFUtWysBChKhQhOU0JCrDUBRBMNKnIGhKhQlSoQlQkSoSpUiEKVCVqEJUIRtQhK1CRK1CEaVCVIhK1CF6DwTidxFOTow7mfoCLWc++VvQmvP9JWb9LaiB9py4H2yXpWirR+vsNP62+Yz6jxosrt5wcicSRj++bumB/wCuF8APXOgt5mNj81Z07KODgtTR84DTG7Kl4evQ489y0+yvFjioThpdJ4ge7L38YXQo/PMB4T1Fm1INI1wcLpVS0wGyyCZn2HPd8zCtrMHFiMyo1pMPJ/fYdhuY3BuQBqNTpa1xrQCW+o18k8wtkFRgTk4fa7c4ajtyx6K7Fw3DSBJQ5bI2b9a7OU06OTkYa05ze0bg5Z8hmicWObSuwZ89YXmkuJWcyNIGd2lZ45MzWCk/BkJsq2sdBfQD0rve0gjours1ldHdIoBShFPGu3wVvCYRrC2bxDexCkc7H5qhBOpWnvYcMMOoWvg8OFPhFzuSRcD/AHpWmhVaRxIxWjIxcLfxZRbS+3IH/apHvJpXFVGNDK0wqgkK76ggggEN60gpmnOc6lNXFLF4dXvfS5vb/frSuo7FNicWAAY0WXxLDKQoKhSBlzLYBulwBv63vemPoaYUVuBxBNDWuo6vngudx+Ct/XrTMleabwXo3ZbtCmIgUZgJ0C98De5yAKs68mGgLAdTfkTpwyhwprXK2yxuhkNR3T9vP+njs8Fz/aLhghnZbWjlBZR9k3s6D8LbeRWlilfZpxIzMfCFOY2W+yOilx1HzDuPqCuTxEJRip5H/sa9Es87Z4myMyI+dMl5VabO+zzOifmD8PMYqBqmUQQoQitCQq29ChCjNKnptCVCkQjSoSoQlQhChCVCVKhIjahCVCEqEJWoQjahIlahCIFCFu9lcQO8aF/hmFvRx8B99R7isTTlk7aC+M2+Wv3W99O282a1BpODvPV7Lr1hGKwksEpIkUCMtzBBvDN1Nso9crda41hvtLTmF3VoYY5WvjyOI9W+PQjYuPx2JIIxC+HERPGsmoBEqXRwyg3YXAObmCwO1VyaHeFdY1rmXDi11cNxxB3UxFN1da63iWEXGpDiISY5XQMjC3jA+OB+RIOYA8jpe1TENdSuv5T2WVZ5n2ZzmHEA4jyPv1WR2t4ThsbhzLhReSK+dQCrDLo6PGdQdDY2vfrfRjro+xWLNJOyQMtBNDljgdhByXMcLwyWHP1qo7NdLWgoF6AmISXCjT4ECuttii+B1vyIUj3IqSoIr19FzZhkhtWeZqOZxB4V9U2KJHKhRluo8PVhofzF/ekaA40CnL3tDrxrjnuVuKPXQA5dxtUo4KJzsMTmlKo0NvDfXyowrXUhpOI1psEIZ8pGnlv9KI2XjQpXvLW3gVm8RwwUkAhlJsD67Go5GhppqVuCQuFTgVh47CoIjdjnzWVbG1vXlz3plG3c8VfjkeZBQd2mJWLwnEjD4uKRtFWRC/4GOWT/AClqWN1HAqS2RdrC5ozIw45jxXovarDd5hS27QMpuNcyGy5r9CpRv2KvzCrarnLE+5MBqcD1zpyNRzXC8YgvGsg5eBv4r/P8q6L6dtX3QHiPI+niuc+q7HQttA4HzHr4LFYV1K44JlqVKnKKRIVakoULVEaVPQoSpyoTsL+lISBmihQtQkRtQkQtSpUKEqVqEJUISoSI0IStQhG1CRG1CKohaSqSqdahJVOjJUgjQggg9CNjTXAOFCgOLSCNS7+PFeODED4ZlEco5DMQP8rgH0U151bITZrSW7DTlq916vo60C22GusC8OIzHmFidscDbFIwH/5QC26zIFHsWRoj6hqrWhuNQrVhlDbzHZDHzr5FdL2dwGXBNAQwkw8guDbRnRXbKR8pZiQfOil6Pgs2ecC0CQZOHkSBXfSixu1OBeF0xsRKkkRzlftEDu5bdGFgQeYHU1G4Gl7WtGxTMeDZn4jMeo4g5LVi7OqsCSJqWVXuNjmAJVRyGug6c6Y+It7+pRf9Tf2zo3ZAkdMKk+az4JAwNm8LKykabMLWI5dfamNIqtCVhoMMQQei2VgaKMCZRcgFSPi22P03qU93Bwx1FZ3bMllPZnjsR4fKWmU3+Jdb8zfc+t6WNxL67U+dobERsK0EhBLKdjseWbmvrUjbpJaqhkIo4ZjPhtWc8uQ2O62v1KjZh5/71Hfocfm9XA28KjX57FSxpzXAsQtmBA1K3ub015vYbFYhF3Hbhzosri0QsSNrqR9aidRXbM45FcpxOOx+tNGa0Aaheg9iJP0nhwQ6kCTDsTvp8A9kkFvTyrQh70dFy+kB2VpLuDh6+I8VzkEXe4aRba5CwHmuv8qsaMm7K1Mdvp1w9UzT0HaWV7d1emPouXIr0VeVptKnIikSFbnCuATYo3jWy3sZHuEB6Xtdj5KCap2m3Q2cd847Bn84qayWKa0H+GOepddw7sRh0/vmaVt8uqr1FkQ5iPPMPSsKfTczv5YDR1Pt4Lo4NAxtFZCT4DqVrTSYTAqGdIIc3wgx3ka3Oygv+ZrHnt0h/mPPU+S2LNopj3XYY60zIpQczgo8d2xw8cecTZ7/AAxxBw56kh8uUev51UdaY6VrVaMWip3PuXKbS6lPCteSk4PxmLGo1szkbwuoL265WZlYenvapILTexYSCobbo7sSGytFDr1cMgQeKqcR7LYWfZDC52KDJ/8AybwsPw5TWvZ9LWiLM3hv981h2nQkMgqzundiPx8xXDcc4BLhG8YuhNlkW+U+RvqrfdP5jWulsluitLasz1jWuWtdjlszqPGGo6lklauKpVC1CWqVqEVStSoqlakQnAUVTapwWkqkqjloqkqiFpKoqjloqkqlahFV1nCgX4bID8kjAeQKqf4k1xv1EwCao1geZC9B+j5jcodTiPI+q1O2SXwfejR4ZIplJGgKZmNv2UrJdiAtVhuyAHLEdaD1U/ZniwlxPeahMZCGUHlLCzrKl+dgx155KiiJvGuv584KG1QXYaa2HwdSh8uq18XhFkEuHf4ZEZb9A2qsPNWN6a3B5jKga8gNlbmD86hcx2V4jPDgz365oUZkfX9ZE6NlcpyIDX0J5HlUd9zBddl5LUtTIJ5WmM0kIHA7K7+XFZ3GuH9zKcTH44H/AFhKfKSfGcv2Sbn7pJBtpeFzaEEfv88FdsVqJb2EmDhhj4fjaMQujx+bF4wQK2VUhM2bcMSciga7ABj+3VgtMjqV2+CyrM5tlh7YipqG08Soo5GXvGIsUdU02A8vKoy4irlfo14YAcCCVqcRxF4C1rZcMzAj7SANf1up+tPe6pH+32WbCwtnp/n4HD1VHEYZ3/uwXdSLNpseTEm1Nc0nLEq8yeNmL+6Dq9lTxsckWuUqwYd2NGzX3XQ+mlMJLcRnX4FYhkil11FMdVN/5UHGsCO5LO9n3WMKCL8wxv8A7etDxUY5pbLanGS6xvd2n0HzkuG44joqFxo4LKQQbi/O2x208xSXC2hOtajZ2OvBuo0K7X+yw2wrsb6ztk8ysQzfxH5Vds4o08ViaV78oA/tFeqj4dGBiJV5CSRfYORUQJDjRSz96BpOsDyXE4iPKzL9kkfQ2r0+N99gdtAK8ikZceWbCR0UNSJE5RQkK9R7Wcb/AEIJHEqZyLhCLpHGPhGUEC5Ow2GU89a8ytNoIOdSc6r1XRWj2TA6mNwwwqd3DXrx2Lm+I9q8VOkahhF4rloc8bNpoC2YkDyFUnWl7hTLgtmHRNmieXEXtzqEDwWZNBJPMWlZ3YADM5LHTYXNQkuccVdZ2cMYDAANworMXC8xJI20FIAmOtAATW4aVNxuNvL0pMQnCdrhRWYOM4iDZ2ZeaSXkQjplbb2sae2d7DgVA+w2eXG7Q7RgfD1qu04VxWLHwFGQWtlkiYk26ENvlJ2bdSB5GtayWo1vsNHD50XK6S0ZcqyXFpyPzWPHMLz/ALS8EOElygko1zGx3IG6t94XF/UHnXdWG2ttUd7WMx81FefW6xusst04g5Hcse1XaqlVK1FUIhaEVRC0iSqcFoSVTgKSqaSnAUlUlUbUVRVLLRVFU4LSVSVXa4DBFcHHDs+Ie5HMBra+yAGuI01P21oLRw6Z+NV6T9NQGzWbtXb3ew54LT7W4YthZ4wNTDMVA5kQlVHuXf8AdqlIQKBT3wXDx6/jxXJ8PzO3C3wqHu8kffFQbCWNv+YL6eE5WlOu4k86iDbrq/N6sudVkoeccacDl404ELv+PMUyTLrbRvMEW1qC0kgtkaqdlAdWMrlOLYsYWdgRnwmOUuy6XWUjLIV8yNxzIbale6rdx6q9Z4u1bTKRhwPofTYrfAkYO8OmV4++gYfA5ACsVHLMD4k5EEdLsaytWjiOP5RanhzRIcwbrttMxXgcjrWfjMFNGyT4W+fDAoYuZh1IQAfFk8Y6lMttRqjJL2WY+fOCkjeyhjl+1+vft54HjXUpMPxlJWMimyTJldTa6Spa1zzutrHmFPmADugg5H54KaOB7P4ZzaajeDn+2oqTFcTzxdynxSukaft2z+1gB+1RWrboSGINm7R2TQSeVafNy2MTx2LCKIrszEArHEoMj30LsSQEB6k68qlDrozoPErOFmltDi/qTkN2/lzVOTEtJ45rRqL5YwSz68yxAFz1GwJ63qOgGJ/KuQwhndZiduQ+BYfH8azDSwFrADp/WmOfeK1YIgwUrUrise7EZSSbXsCdFubmw5UgVrImmteo9hY1/wCH4bL8yyXPRzOVb+n0rSiHcC5y1OPbSV1EdAKhZfCjmxEjfakc/Vyaq6yVftAuwtGwDyXJccjy4mYf+bJ/qNekWB1bLGf8W+QXlFtwtMn+4+aoVbVdOUUJpXQTRmSdjISxY3LMbknzNeQkknFe9suxxAMFAFo4XhngNxqhv7Uobgq0lpF4U1rV4fw4GQkfMFI+lqe1lSqU9oIYBsWonDAKkEapG0kqnisHblTHNU8c1Vl4jh96iLFdjtFFmxZsJMsi8txyZT8SHyI0prHGNwcFaeG2qMxu/Y6jyXZ9o+HjE4Q218PexNuTlXOnuULL6gdK6nRtq7KZrtRwPA/Krz/S9l7aBwp3m48xgR82rywrXaVXCVStRVFUQKSqSqcBRVIiFpKpKpwFJVJVOtSVSVRtRVJVHLSVSVWz2c4WJnzv/dR6sTsTyT+vl61m6Stws8VAe8ct29bOhdGm2TAkd0Z7zs993Fdhw4GRjO2gIKxX0CprmlPQG30B+0K46MXjfPJej2lzYm9jqGLuOocvPgs/AdpofG2JH6Oucfo/fHJ3mHjsVkVTqSczkrr8YtemTAkg019Ka1Qcx7nVbjtptOr5sV7slgjBF3bNnTRYiygMEs2RbAkCxN8wJvm8qc5wBuk8OiZO4OoQKHXxr8w1UWpK47po3HLTzHKq16jTG7kmt+8PauY47wY4rBlIiAc+eEnQK4+KM9AQWseVz0oj+0bCrotFyS/r1+6s9hsBPFh1GLjKPHM5huVJCNFbQqSCMxapWtukfMwobZM2R5LDgQK8QfZaHFoCkokBy33K6kW2a3P/AL1TtMZZJeyqls0ocy4cVg8S7MmaQvh2RHYqZUP92+txPF6gm66bnVbm9hlH4Oz894VxltMTQCKgZHWP8T7+eq5wzsyYZllkOoGWMXvq+jSNyBCnKANNL9KdK0MoAFXdbXTNLdWfTV1xPRcFjeISQ4uZplYFpXNzoSuYhMpO6hQoFtLCoHipqt2yXTC0N2futpe0qyAZwo0Au2l/60jnE5hDLMGk3XHgs/jvGzOQQLlVt4QbBRzty/hSOc55qVNBAyFpAOZ8T84rm5SW09zQFOQvV+wY7rhkbsbBFmlsd7LITf0/Vn61oRGkdVzVsF60OYNZA8Keqy+zEe1VgtLSBwK5Xj73xU3/AKsn5Oa9IsApZYx/i3yC8lthvWiQ/wCR81n1bVZOWhIV6FheHh99zsehryZrar2eS0Fi2eDRjNZt/hN6miGNCqFrcbtW5ZqXD4buJjHy3T8J5e1OuXH0Ub5e2iv9VrhBepiBVUKmiccErDai4CkEzmqhjOFAVG6JWorUSue43w6yGqsjKBatjtFXrX7Lz3ggLbd06f8AtSMv+kCr9mdWIfNaz9Ix/wAWRo/uB/8AID1XmnE8L3U0kdvgkdfoxAr0CGS/G1+0BeUzMuSObsJVXLUtVHVK1JVFUbUVQiKSqQpwFJVInCkqmpwWkJRSq0OF8Lad8o0A1Zjso6n+lVbVa2QMvO5b1esWj5bXJcbzOwfMtviuuweDEq5IwRh49zzmYHUDqL7n2HPLxk0r7VIXvy+YDcvTrNBFo6JsTPu8t53nV12A3ZnvIUIvGoAcC1mNtQfIaC2moPlatK8udcGWtVHvwqDw+b/mupGGWxdMikfCfCGAuTa2/M/Wm3KguJ4YqIvP2lCDFOSF3vtoFF+twbfleog91QP2+ckpYKVWg8wlBVwQy6hl19farD6SAh2YULQWYtyKyMK7RrIQM0d7kDQq3Jh0qox7mNNcQrTgHEaihgeNqTY5tL5RrYHpp1psU1XUPJK+zkDBaySGZNYzfkTp9avub2jKOCr4RuqHKKHh0iG6hbdCdvSoI7PLGaihTnzscNak4g7MozhlIN9NV/rT53kto7DxCIKNJpQ16qgpsbqQy3uV3Ht/SqbX3HVBqFYcL4oRQ7UY5UkNmFvc29CtTRzNe6mXNRuicwVCik4PDEzMEiUSWzgDu8wBzC40B1APOp332HMUPIpWzveKEkkZa1mSdxmCCOPKtxYItiPQC23Ss+V7jgFbjv53jU7ytLjyjD4BkUBcyxQKo0GpvIFA2Fu808q1XC5EByT7H/GtLTsJd7enVZ/Z2LKLnYan0qBoJwCnt7wvOsVNndmO7MWPub/zr0+NgYwNGoAdF5Q9xe4uOs1UJNPSURDUqQhemYOXxsv0ryRhxovYZWm6HK1PjBdXGjDwuPMbGrD3AgPCgZCcWHLMKbiPEgWik5ggH3oklxa5MgsxAezariY8F79aXtKlVzZyG0WxFiBvyqcOWe6MqeYZl0p5xCjZ3XYrmePHwaeY97VSmyWzYvuTeFRMmDw+XcZ3tpchndtuejD61ZsopGPmtFpe19qkrlgOgA8wocRgcNK2eWLM1hc3floL5XW+g5gnzNakVsnjbcY7Dl7LJtGhbPPJ2j2gk7yK8lPFwTDODmwoAtcWDgn3DXvR+vtINb58FXk0NY6XQB1WRjOyUElzBI0Z+y92X3+ZfXxVdh0xI3+YKjdgfbyWbavpoZxGm44jr84LmeIcFlgbLItr7HdWHVWGhrYhtccoqwrm5rFNC668UVZcKalMgUIhcVKmEphkUjbPtU64WozIpRAFdwfDi55Ko+Jzso/mfKqtotjIW3nHktCx6NktT7jBz2LfweD7xMqgphxqWOjzHrfcKfLU8uo5iaZ9qfedl8yXeWazQ6PZ2ceL+tDv2nwGvYdF3fMsUPhsAGy2GUfKg5KbfTS2t6ge81DGfsqsrxi52Pr88eircTmVB3cew3PU8zVW0SBouNTIWFxvOWbKCraG4sDf16jeqb2kFWmkEYqwrMuvOlF5pqElGnBPXjmU+JATtcFgbe1WW2va1ROsuwqwDDIPCZIiw1vqpvTiYXay2qb/ABW50NFSbhTRNmU5l+7r9Dyqu6BzDUYjcpxOHihFCjHjbMAxZVt8Vr8umnPSmtlNc6BBiqKgVKtjEmwu24vqfy9amaSR3nKu4AHAKVprKpB3O3sT/wDH86ZNVoBBTmd4kEIIwY6b/nVYkk1xUuQTpcMGtmHoRvTSce91QHEZKDGYEAAEsRa66m3tUkhc2neqNSVjq6lFw7AgSCw2IJJ26ovuQNOgNTWNhkfeOQT3GjSfm/5toqParEd5NHCCSEGc+ZbRL+eW7f8A7a0J3VIC0dHx3WOlOvDpn44f8U7iUv6PgZG5lMg9X8P8yfareioe1tTG7DXpj+FhabtF2F53U64LzJpK9EAXABqjMlLRPupCSiiC1d/LMVm062sPOvHa95e0tYHRYq7x3hc0LKU8efRggLZHFvCbdQdOtjU8sT2U11VWxWuGVpDu7TKpzG33WxFwm+H7pwA7KGZyL5Jb5lTMNgLAEeZ61abZqxUOZVB1rpP2rMgcBtbkTTfmOShw3ApF/vJFHTKDIfpoPzqJllfrNFJJb4z9jSeOHv5LQGHkQeBs9vlZTGx/DckH6ipTC9uRqqpljcavFN4NRzUMfGzEfFca2ysCD6VGJi0qV1iEgw6hDHLI4zrFIVO65Tf1UbmkeHOxAKIXRt7rniu2qfhwjRRHvlTJGkbKxysGQWPh3ubbVZhkaIxjlgoZJCyR4La1JNdWKeZiDeONAvJ5QSzfeC3GX8/QbUjpnHIYbSqrpicCTwHwqhPGWN2lkJPPOy2/CFIC+wFVHEk1vIDz/aOnzxUkeKdRZv1ttUkzZZV+6xsc48zr5nlPHaC0Udinh44bRq/Cnhxcct0kFr/I4XKzcspU5b6/da+1WYbWL1WGhTJomTMuvFR5dcfMKlP2bVj+pax5o99PRrXH7QHrWzHpI5SDmFhWjQxbjGcN/vkqy9nZei/vof51MbfFt8FWboybWFPD2fYfFb0zaf5bt7WHrVSXSLjhGOZ9lo2fREYxldXcB6mngtHDcMS4z3ky6hcoEa+eQEi/m5PpWY4F7rzzUrdEgiZciAY3xPPDwHNOxOMLtaOxI+fdI/w8nbz29dhC+bUz9lXLg0UH5PsFSkxQiUqm5+Jtzrvr59apvmEYo3NNbEXmrlnMb1QJqVbAopoToQRckAAk/CAb2HlUwkq0ghRlveqrUEhU6gEdD0p8crmZioTXsDslFi8KjNdQQDyPLyvzpkxZWrE6NzgKOUwGgHTao3SEgAoAANVNCvQkU+M7DRNcrS8OEm9j61cbZ76hM1xNxPCcvIW6cqbLA+PEZIbK1+aibDm2g22qkXOcaqYUCHDoGVy3M/Sp43m/eCR9LtFeaOwF9h/WmuiGF7IJgdsVDGzX15KNBzt/M1BK6+4BvAKeJh5lX8OiQQmSU/AjM/4vnA6m/hHkAK3Y2CKMN2Jji+R9xmsinDV7nquP4crTytK/xOxY+V9gPICw9qrVqalbk12GIRtyAp845rP/ALR8flEUA5frH/NUH+o+4rq/pyzffOeA8z6Lg9OT3nNjHH29VwLy11YCwg1Rd5Sp91PVqEhC91wvB443DgFnvdWa5OnNE2Hq17da8vjszGGuZXoktsle0tJo3WB6nPkKV2KrjePKjFYF7x/mKnwA/ec/H6KAPOnul1DFTQ2F721kN1u/PkNXM13KlPi57XlnWJeSrlUfsk3b86WOKeY0YCeASTTaPs2L6cXH9h4KmOLKNP02Q+veMv0IIq2NFW3O6eo91QOntF1p3eTSPED1Wrg+LuFv4J4xuUsjj2Xw38ioPmKrSMlhNJAR4K1H+ltQvQP8bw9x15LZjxInTvIJGttl6MBqrDdW/wDvOgEHEKC52T7krRXb67wo4LySB81gqgsTsLbk8utOKe+kcZaRmVSnkDyZrWuzPY72IQKGHInJcjlm61lSPaZK8/KnkoC0gUGwDzr50HBVcTOSdaryTOcU9kYCrFqivFSUSWYinNeQkLQVZSZHFnHlVlsjXfcoHMc3EK7hpJE0jcMtrZZLmw+61ww9L2HIVZZI4ZGvFNvj+odPhCnfETW8MS35F87j6afxp5nk1N8fwjtGnX0oPnRJZpPmiX1Z5Mv7jaW8r04TSHNtOaO1Go9AK9VVnCk3lcyHcKNEHkoOij0HqTvUD3tze6u4ZJAXn7RTzVXEYy4soAHQVVktGFG4BTMhpiVRl2qoSrACgwwLnUEAH60iccFq4ePWpo8SoX5LQiVToauNMZwcq7rwxCacOM1gRY8+VR9g1zqA4IMhDa0QWGoHwkZJ4kBzUxjyi9Mc26AUodVCDFjNlvrTmSvGSRzBRTy4izKpOrbVYDpHkNJUYaAKqwEpwjITL1VOo0129BVpgdSpyUZIqs7GS30FZ1pkxoFZiamYTC5zfQBdRfmwO/mFNj65fOpbBBePauy1KZz7uG354+VdyxO1OMzMMLGbhSGlPVt1T2vmPmR0q9M+puhaNgioDaH8vU+g3DerOBjWCJpHNlRSzHoALmmxxukeGNFSTQKpbbQAC45BeQ8a4mcRPJK27te3RdlX2UAe1el2SzNs8LYm6h+55nFcFM8zSF51rNZ6spoCGalS0UiPSJpC9045immLRxG0f+I9/jtuL8kH5+m/mRq40C9DssbYWiWXPUNm/j5cVx/EOOJCMmGtfnIR/oB/if8AeuhsGhBS/P09/b9lzOl/qR7yY7Of+Xt79Nq5zEYwsSWJJO5JJPuTXRsiawXWigXIuvSOvPNTvxUBxFPuo7NT4LibwsGRiD+RHQjmKins7JmXHioU9nlks7w+M0PzNdr2f42AwmXRWsmIQcujj03H7QriLdY3WOah+05Hd7hejWG1N0nZf82+ezg75kuo4mSikLopbM5GxXKR+5msT5MOV6z7ZfEdWfAmM75BOyg4+9PEbaKjWOCaJSoHjvtStbeyRWirSxkU1wIT2kFMiBI1FIErqIFDfypcUYUUisRsaW+Qm3QVMuJcbGl7ZwSdk1JpmPOkMzkoiaFE1+dMLiU+gT40vTUEqdYaE2qkWGhJVTxxa0+MVKY44JmKl7v1pXtIdRDcUMFiM5tSBxYaocBRaSIRtsa0mEFmBVN1bymxEN1tVe0N7oCkYaGqyo+HOZLsdL3v6VF3nHFTX2gYLUfChiCRqNjVhkZJqoDIQKK7HFYXbarzIgBUqu5+oKjjsbyH0qtabSMgp4YtZVKFczWN7WzNbe17ADzJ0Hv0qnZYO3kxyCt0o2vzjwHsm8Z4sMLGMgXvXXLGo5AbyH7oN7faPvbZkcI23RyUtmsvbvxJujE+3E69g8cLguBJOZrkk3JOpJOpJPWqoWjapwBdCw/7SePAAYSM7WaYjrusf8GP7PnXV/T+j/8A5Lxub6n0HPcuL0ta7x7JvP2XnLNXWrGAUZahPolmoRROV6EhC9I7R8ez3ji0jG/IyHqfu+XufLnNG6NENHv+7y/O/wCG/pTSbrSSxv2ef4XJzYit0BYFxV2np1E4MTO+oon3EO9oRcWz2ax/dzAE+GTwN7/CfY2+prK0vZe3s5pm3Eeo6eNFraEtRs1qbsdgfTx9V6p2dxOeEo3xQkD9ixyac/CGT9hetcXEcKLsrbHckvDJ3nr8aHmUIkF7D5WKH2Nh+Vj6EViObdlLTtUD60rtTpIWRrrT6uhdVRd14oVXmJJubVDJJfNVI1tBRN7umgpVNDg8+lW4YhJkonyXFDPhcpt0qKeLszRPjkvCqCw1WUl5EpQkqq2Khf5QSPKnBpTg4KzhMMQPFv0oc0g4phcDkrYjptME2qeqUiKqxCoG+1WLOQHYqN9SMFg8Scs5t10pXkFxKlYKBXuEYAr4jf3qItJFdSa94yW1GKki7qhcnmpqVxKYkKlYwVwTSU/vAup+lWg5rMSo6F2So4rGF9tqpT2snAKzHCGqBI9T1G5OwvsPXy3NVooJJzhltU+Xz51TeJcQTCxgkXZrlE+aRtrn7KDmfYXvrstDLOy6391LBZ3zvoDgMzqH5P5K5rCwPPIZJTmZjcnl5BRyA2AqDFxqVrSPZBH2bMAPnVTdqeOrw6Dw2M0gIjU8usjD7I/M6dba2itHOtkuP2DM+g3nwGOxc1pC3dm3ecl49NiC7FmJJYksTuSTck+d69AawNAa0UAXKkEmpUDNTk4BNvQlQvSpaJ6ChNK3MTiL1Wa1QOCpvJUgTAFGWpyfRNzUJaJZ6RJdThLRRF1eodluMj9VOTo47qf7puPEfRgrehrz232f9LaXM1auBy6Zcl6FZZP11hBH3DzGY5jzC7LHQhVzWF7qB9pRexUnmoJH8az7aysRdTEKq1140/Y/lWoFEieYFQMpPHvCrOrG7cua4nh5M+lZxF00KutcCFewuGIXXemVqmkhQyOQbA2NPY9zcQgtBGKOBwrZizm96c5xem4NFArxhpt1JeVBoXZ7KNOtSRxFycXgBaUWGIpWxvBoFEXgqYYbmalFnNLzkztNQUbJeq78Tgng0UAlAYKefSkYW1o5PINKhX44b1YjgLlC59FH/wANVWzWufPapH2e7vSCYkUUrnrUDqk95AogDQ1uKCnE9asBtMSmqGTE22prpg3JPbGTmqsjFqqPmJUzWAJ8CrkuUDZtPEAQI72G/wBogkdRlrVscAbHVwxPknkG9StKbNv4y3YqvxvjMeGAVVDSEeCLkgPzOB8IPTc+Qvay97YxQKay2SSc1rRus7dw2nwHSvO4XDPPIZJSWZtyfyAHIDoKrYk1K1JJGQsuRigHzqrvG+MRcOhzvq7XEcYNmcj+Cjm38TYVoaP0fJbJLrcAMzs/Owei5+220Rip5BeN8V4jJipWlmbM7ewA5Ko5KOQr0Gz2eOzxiOMUA+VO9ctLK6V15ypmpkxNpUqFCVEUJE9TS0TSFdllqEBRkVUBenUQGpuelololnoolohmoRROBpElFvdleLCFzHIf1cthc7K+yt5A7H26Viab0ebTD2jB3m+I1j1HPatzQVv/AE01xx7rvA/M+S9W7O8SEg/R5T+sQERk695HaxWx3YDQjmo8jXGRPBF0rp7dZzGe2Z9pz3H2Jx3Hir0itEpZMxCAsRqTkG5Rvmt0Ou+pOlVJrHcq+E03KnRryA6mPnvG/aMN1FPhZ1fU87EMOYOt6oCVr8JM1E9jmYBXDGDtS9mP6TVRXjrWBxKBhJcbGmDDBWWmoWrgozlF6ewKF5xVllFqnAGxRVKhh52sLVabGCM1E55qpAapuBaVKDUIO2lMc4kYpQFXGI1qG8pLqlVRe9hU7ABimFxyTzL0qQynIJt1LOTQDI5GARydad2VMXIvbFG8wXamOla3JODCc1VkxBNVnzOcpmxgKOxJsBra5ubBR9p25D6k8gaIoXzGjVKAKVP78PlNqtJhebeLS+osijqVO/q2nQCtaCxMjxdiUy/TLDzPP0HMrH4t2m/w8LZm5zfEqk7mO/xt946dL8pXzamq/ZtGk9+fAf25E8dg3Z8FmcP4WScz3LE3LEkkk7kk7moAFbntIaLrcApu0HH4eHR+KzysPBEDqfvMflXz520rU0do2S2PwwaMz6DafhXPW23iMY57F5DxTicmKlaWZszt7AAbKo5KOn8yTXfWezR2eMRxigHyp3rmJZXSuvOVMmp1HRNLUJaJpNCdRK9CEqEJy0qaVNI2tMATAFGWpU6iBNCVChCIoQjehIiTQhdXwHjJkVY3YiVLd29yCwG2o+cW0PP1343TmiDGTaYRh/UBq3jdt2cMuz0Fpdrh+mnO4E69xXo3Z/tIs1osQwSW4yybLIflJ5LJy6N5aAYEc1cCr9ssDoaviFW7NY9x4jrXZWAw3AGg2QWFr8kLEC33Ta3IkWAp2mwXjej6KiXCTHx96eY50OJkR2yguApNrqNchPwqx67a9TbpeCWyPiYHg8dyjIFSG4jz3j5lipY5QdGqq2TamFuxWAwqUPqmEFMmiLDSp4niuKY4JLB1FTk7EyiJSoXNccaJwITSlMuFOqo+6pOzS3ksvnTg0aykSzKPOl7SJu9F1xQfFW2prrUdScItqqzYg7kgDqxAH51Wc9zs1MyPUAmrEDu1z9lfEfoNaVkb3mgCcajV1wU8UO2m+wB1PqwuT6L9a0YbABjJ0QcPnv69FV4jxmHDeEnO4/w0tcN975UPmbtVwvZGKBTw2SafEYA6z8qeVAudxmMnxhsxyx3uI1vl9XO7n106AVXfI5+a1YoILLiMXbT6bOXVaXD+FBRrTQqk9rquc7TdvYsPePB5ZJNjJvGn4f8AqN+XrtXS6N0C+Wj7R3W7NZ9h4+a5y2aSpgzE+C8yxeKeV2eRizsbszG5JrsY42RtDGCgGQCwnOLzedmoSakTUKEqFKlQtQhECkQjS0SIrSpCnNTAkCbehKhQlSoQlQhG9KiiV6EicD9eR6UhCK0W9geMh/DMQDsHOzfj6Hz2623PJaV+n61lsw4t9vbpsXXaI+obtIrSeDvf3Xa8E7Wy4eyTDvYxoLn9Yg+453H3WuNhcCuXbI5huu1dQt+ewRT/AMSI3Sdn2niPUccV2XCuI4fEi0DLmI1jbwsRzV4mOo1tdbj+FWGva7BZFoimi/mg026uIcPWhVx8I+oSxt8rkgj9sA5h62PqazpdHVdVhwUAezN3h7YU8uSixEZjPM23Kg3HmU1JHmL+dqglsEjMW4+aVpDhs+bfeiMGKzC4IIOxBuKp3iEOZTNP/S2UgX3va4OttwpOhI8qtNklY0O1bUwxNIRk4kw0P8vypxtUm1NEDdSjOJY1XdK45lPEbQmPiCNyBfbz9KZeKcGbEiTzpKlAATTIORzHoup9+g8zYVJHE95o0Jwaf3+eAxToI853t1yAHL6yN4b+QB9TWjHo8U756IcLoqR118hj1I4KYxdypdpAOXeSlNug0VVHpqdL30q5HDHEMPFNDhIbobXcK/kn01LIxfaSFBlQtKfsxgJHfzJGvrlakM7W4BXo9HzPNSLu84n5zCycTxPEYi4B7tD8sdwWH35L5m+oHlUDpXOV6OywQ4nvHflyGQ896dw/gwFtKYkmtibxbtNhcCCrNnkH+FFZmB+8dk9zfyNati0RabVi1tG7TgOWs8uqwrVpJjMzU7F552j7Y4jGgoT3UX/SQnxD/wAxt39NB5V2Fg0NZ7J3vudtPoNXnvXPWi3SS4ZBc7atdU0KEIUIRpyEqEIWoQjQhKhCK0JCnsKYkCZalolSoQlQhKhKlQhKlSI0iRGkQrWD4k8WnxL9k8vwnlWbbtFWe2CrxR20Z/nmtOw6Unsh7hq3YcvwtjD8Qjk55W+y+mvk2x/I1yFs0DaoMWC+3dn0z6VXX2PT9nnwebjt+XX3oulwHavFYcBc/eKNlnHeD2YnMPZrVkiR7cPNXZLDZ5e8BTe3D8eC6DD/ANoCMLTQOPONg49QHylfZqlE+0Km7RTxjG8cxTyqPBaCdo8DIbtIAx3MkRDehcRtf3JpS6J2fkoDY7SwYMw3HDpeHkFdPEcG65TiIAotYGZVAt8OVfDktyK2IpxMbhQ0oouxtANezd/4nzxrzrVS4ebDAkrNA99CTLFISPs3dzYeQpI2RM+2iY9sxFC1w5Ec8AMVC+Jwy3/XwAdP0hRbyAE2noLCo3QQVqQOv5TxHKf6HH/if/RM/wCMYVAf+ZhsfiCeIt+IqGze96lDo2igonfpZnf6Z56upFFS/wDEeBj1jDk8u6iVD6ZmCG1M7WJuQ6BWP0Frfg6n/J1fAFwVbFds8xGSAm2xlddP2VW/+amm07Apo9Elv3PA/wBo9z6LPm4/i5T8YTyjX+DPmYexFRGd5VlthszMxXifQUHUKsuELtmkZnb7Tks37x1qImuJU3aNYKMAA3CgVpzDALyuiD7xC39L71NDZ5ZzSJpdwFVTntjIxV7gOKy8b26w8WkKtKfTInuzC/0Fbtm+m7TJjKQwdT0GHisK0aaiH2Vd4BcpxftfisTdc/dofkiuoI6M3xN9beVdLY9C2WzUN287a7HoMh571hWjSM0uug3LCVbVrqgSlelSJUJUKVCVqEJWoRVKhCFCEQKEI0ISFCFIwpqYCm2pU6qBFCKoWoS1StQiqVqEVRy0JKo2oSVSy0IqgVpEtU0rSUS1U+HxckfwMQOm6/unSq1oscFo/msB8+uatQW2eD+W8jy6ZK2nF3+ZVPmAVP5aflWPN9N2V32FzedR44+K14fqS0s+8B3gfDDwVhOMrzRh6EH+lZsv0xKP5cgPEEeVVpR/VEZ+9hHAg+ysxcWhO5I9VP8AK9UX/T1ubkAeB96K9H9R2N2ZI4j2qrC8Qw5/xB9H/pVc6Gt4/wBM9W+6nGnbEf8AU8D7KQcQw4/xB9G/pTf+j2//ALR6j3SnTdj/AO4PH2RHGMMPnv8Asv8A0p40Hbz/AKfi33UR09Yx/X4H2S/8R4ddg7eij+ZFWGfTltdndHE+wKryfUdlGVTy9yEx+1yD4ISfxMF/gDVuP6VkP3yAcAT7KjJ9TM/oYTxNPdVpe2Ex+BI19ix/jb8q0IvpezD73OPQfOqoS/UU7vtaB1Kz8Rx7EybyuB0Wye3hArSh0PYovtjB44+dVny6UtUn3PPLDyWY9ybnUncnc+9aQAAoMlRLiTUoWpaISpUJUqRKhCVqVCNqEJUISoQhahCNqEVSy0IqlloRVFRQkJX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SEhAQDxQQFA8VFRcUDxAVEBAUDxAPFBEWFhQRFBQYHCggGBolHBQUITEhJSkrLi4uFx83ODMsNygtLisBCgoKDg0OGhAQGiwkHyQsLCwvLSwsLCwsLCwsLSwvLCwsLCwsLC0sLCwsLCwsLCwsLCwsLCwsLCwsLCwsLCwsLP/AABEIAN4A4wMBIgACEQEDEQH/xAAbAAABBQEBAAAAAAAAAAAAAAAGAAEDBAUCB//EADwQAAEDAwIEAQkGBAcBAAAAAAEAAhEDBAUhMRJBUWEiBhMycYGRobHBFCNCUtHwFXKCsgdikqLS4fEz/8QAGgEAAgMBAQAAAAAAAAAAAAAAAAIBAwQFBv/EACgRAAICAgICAgEDBQAAAAAAAAABAhEDEiExBBMiUUEUgbEyQpHR4f/aAAwDAQACEQMRAD8A9xSSSQAkkkkAJJNKUoAdJc8SXEgDpJcF6586gCVNK4NRQvuAgmmWZTcSq/aVw65UWFF3iS4lnG6Tfa0WFGlxJ+JZou12LpFhRflKVTFyuxXRYUWklC2qpA5SQdJJJIASSSSAEkkkgBJJJIASSSSAEuSV0oqhQyUM6oozWVavVhUql0qnKi1Qs0zXXDrlYz71V33yXcb1mzVvFBTvpcAh+5v+6q2t/wDeNUqXA0cfySDGpdarFu8nDyJ6Jrm6gj1INzGS4apHYfUfRQp2aZ4KjYZNyfdcPyXdBlLKLp2QKazK4UFZyXdOcj3Qf9uPVStvT1RZCiFjch3Urch3Qk28Ujb1K5DKAWDIqRuS7oQN93TDIqNidA5pZLurtC/B5rzwZTurVtmO6dSK5QPR6VwCp2vQVZ5juty0yIPNOmVuJuJKCjWlTAphB0kkkAJJJJACSSSQAlXuHqZ5WZf14CWTGirZQvriFiXF4nyN3usC5u1llI2QjwaNW9VSrfd1j1rxVKl2oQ7Rp3V93Va0vvvaf80e/RZNWtKquuC0gjcGR7CnQR4aZ6Fd3EgFAnlPcxVaeoI9zv8AtEjrsOZI6B39J/8AUJ+VbJbxj8Gv9JGv0Kqi+Tr5sd47RHb33dXhcygyjdQta2vRtKtTOXkx/k3W1lYp1lkUq4Kmddgc1DkVqBq+fTtuFhPyICq1cvHNKPowkqXXdQuu0MHL910zJTzUhozffeqSjfFZFOqHK1TYm2EcGEVnfnTVEOOyW2qCaOi1bGtClSK5QPTcbezC3aNSUAYm72RhYV5AV0XZnnGjVSXLSuk5WJJJJACTFOuHuQBBc1ICGctebrVydxAKCMxe7qnIzRjiUsje7rBuLpK8uZlZznSs5qRM6qoy9cSkGoJoZ7lVuFeFNQ3FDRSmFFnDX3h4Du3T1sMx9QnuyC3gPL+1Dd3WdRLareRgj8zTuFstrio0VGHwkfHolkubOp4uTbHq/wAfwDeRxT2OJpguZyA9Ido5rMNdzSZkHoQQUdUWTvqrb8YyuILZIGsgQp3S7CXiuf8ASwFo35ATOvyUaP8AJqhpxUx73Ae2CuhjmMH3TWAdmgfHmo3iH6KS7AxtGs/VrHR1Og+K4q42tzA/1BGLqDhrHtXdKiPxCCpUwfip8WAzrGqPwOjqIPyUQcRvv05r0E48clRvca1+jmg/3D1FG6ZH6Vx6By0vSIRDY3QMShzJY51LUSWdeY7H9VFY3BaQfqhr8lEoXweg0WyrtAQh7FZCdDut+i6VCZmnCjdx1WIRfiq+yBrN2yJ8VW2V8GZMkQ0oP0U6z7KpIV8FXoysdJJJSQJVrmpAU7isvJVoBUMlIHs3d7oFydzJKIM3c7oQu3ySs02bcaKdVyjXZCkp0lVZdRwxinZSU9KgpxSSNjJFYU07qUqz5tOKaiyaBvPWfEwgfvVDdheuoO4XSaZPiHQ/mC9DuKAIgoVzGL3ICsjL7Gg3Ho1sfVDxLCCDsZ0RBYtIndeU0LyrbuPmnET6QiWu9YXoGAy/nGNftyI6Ebpcka5Or4udTdPs17oxpBKolhmCIHLotGmJ1T1bYnmqkzdJWVjS0HNcfZp1GyvspQIUjWQiwcTPo0wNCqd7Sgk8pWv5gHUKvWt5MHZSmQ48UY9a2DhESCII/VCOVxhpHiaD5sn/AEnp6l6A+hw8tOSysqwOBaRIIghPGRny4k1f5BOxuuEjr8kZYu54gEAVaRpucw7g79RyKIsDdbBWNHLyqw6tnLextTZDVnUlbdg/ZPBnPmg4xtXQLYplDeLqbIgoHRaYmOSJ0kkkwhHVOiHczV0K37g6ITzj90sh4dgdmK26HKpkrXyhklZjWLJNm6CGoUVep0EqDFbYFQ2XpEQprsMUsKGpWCUmhyFG5y5NRRuemIHJVW6ohwKlc9ROemRFgfmbCCSE3kxd8LzSOztW/wA43HtHyWzlmyCUL2Z4biielRv9ysXKouwyqSZ6nj3+HXb6q+xwWbYuBbHPkrzGws35O+uiQ0k/m10wSr7mMLRHpKG6orlk1M5tPouX0loBnJdVbfRWake3kH74wIWfWbpIW5eUOqz61GBChcDv5cgF5TUOFzX9dD7NR9VXxNaHBbPlPQmkT+Uz9D80MW1WHD4q9co5WdVJo9HxtaQEQWNTZBmFraBFFlU2TI5mQNsVU2RPau0QbiKmyLrI6BaYmKZeSSCScqK10dEIZ07ouu9ig/N80ky3H2BN+NVVpsV68bqqZKxTZugidi6fWDRqq7q0BD2YyvIFVVZoirL+RzXDzWO/OzzWBVrueYEknQAAknsArtDAVnaw0di4z7YCsUUuy5Y76RuWOX45Cs/bkPWmPq0qkFjnA6cTAXNBnmRsrNwHN3a4etpHzTqKZmyRcWzeZXlOXrDpXUQmblAXEA7IcaK07LmSfoULNd99Tj87f7gtLIX8hZ2JpF9ekP8AOHH1NPEfkpRdju0eiY+oRHVblN0wsi3pc+a0rQELOz0Ebo1Len71I7RNaOG67uTOqZdGdt7UPROq2C1pZr0WHROqsVrqN064RTlxuTVFa5piHD3LAvKkDU6rZN02XB0whzJbuDfRnSeiqu5UaFJxVGTl28THtHNrh/tMIAoO1HxR7dbICAgmNAD9Vpx9HN8t/JMMMJV2RXZVNkFYN2yLLJ+ymuTnTYa4epsjTHu0CAcM/ZHOMdoFfEx5DWCSYJKwqK13sUIZrmjC62KEs03dJMtx9gberNe5aWQ3Kxrp8ArFLs3wM7KXvCDqhSs51V7WtBLnGAOpOyu5irJ0UvkfQmo+qfwAAHoXTPwHxUpUrNmKNtL7N/yfwPmjqAXx4nxt2b2W8y11gbc/WtPGMc5h4WkyIBgCPaV3SsHMEvAaOpc2FmnkV8s60dIfEzHUg0gRopa1q2o3YStJ1OkQD5xnq137HZS21rBg9RqiMglOLQG3uEY6ZbB6jQoTr4GpSkiXg89nAdxzXsOQsW8tfcsy9xXEPomjnvsySwYpxtcM8au2OB1BHaCifyPxJYXVqoIeRw02ncNJkuI5EwEQusNddIVl1sWiQCe8c1bLJxQuDx1GWzfRNatgq41vNUrZ06wfXyWsLVwEkae0wqG0uzo7xS7OqFSFZLpXFi1uvEQOkggx3Vxlu0k+LSNNtUnvSdMzznGyWztJBcY9+vuVDICD8lbFVzBBgDkTp/4sWvc8Zlz2D2yY9cpY5Pl3wVY21O2+DokHfQrJvwNVoVao5FpGx9L5QsnI1J7HcT07dVfGSZoeSLXDMm72k8l58HSfb9UY5iuW06rv8pA/mIgfNB1qzULXBcHJ8uVySCjDiAES2jtkPY1sALctCpRgkGGGdqEeYo6Bef4U7I+xJ0CviZZm2EyQKScqIrgaIXzLN0V1hohzL090kx4PkAck3dDmROhRTlWalCmW2KySXJvxgXkX+Io//wAKMcKgcS0OALnEH0XOnhaD7ivPb7Vy9C/w2uH06TeAHeXHbw8Ttuqqz8YnR0MNuTS+j0XIsp0wC+lwgjXgqCW+zmENnM23nmUCx7i78TvRnlIkx61uZgF7BUY0Tz1jl7Z9SCKvk/UrPa4NLSDxEmRwxtp02XOxqP8AcyyNqC+/zz/0MwykDDQWOAgEHT/dyVg2hDeJsuOpcRJJ6kqvbik8D8NYnhfxF3CXDcjnB3HYhajLaoBwkGOVRp8BEJotvphOdVz/AJMy2u9S003E/mnSOwSru6DTmJmTyWlQp6kHfl1J691FeW3CTvr6MjUe7RLNybBZI7A8bUOfJkDltzV77LTMAuJ357GU10Ik8ILuZDdd+iVF7tCdNxHCBrsQompMv7OWY9sgbA8gdJXF3Q/K5/bxDh+AVw1HangnaHcp5dveqNxePGr2sHTUzoYgxvKaKl9kKyOnTqsbMFwk/iOnvUgyRZ6TXD+kENnrp0XNG+I9JoidfEY12jdRXVwTMADrDQZBO0J++GTVoa7zlNwIOum3OeoWc19IyAHhxP5ZaY585O6qXVaq0/8AzDo58MgdJ/7XFO8qM3p0ATsJg+uJKNKXx/kpbos3Ie0fdVeLmW6AzvoNuiyql25wf5z2zpz+JMKW+ueFhrOLA+dGtd4we4aY96y6l/52mwuhrGAnlDjzqH2Ae5X44NlTdujE8pruWsZ+InicOw0A9/yWXjackKC7rmrUc/XXYdGjYLcw9rABXQ6VGPJPaTZq2zIC1LQKkxiv2gUIzsKcLuEfYjYICww2R7idgr4mbIbYTJwmTlQ9RYmUp6FbrlmZBmhSyJi+Tz7MU90G5hm6P8zS3QPmWbrLM34mAV5QPEV6j5D44G0t3nTwni2gu43ax+9l55XpyTO/Jej+Qt011o2i/QsLgHamRxkxp6/ksnk3p+5u8efzdfQW21s4N4WkgdASJ78W0KpmbltNkOPAZ1eJdJO8a9P3zU7LjgpODQ53efAf0QybU3D3Go7RhkAg8PFExruFz9b7NGknbZLiK4fUe1x8JIdTcR6TRpOmx2XothWLGgOMtA3gzPdeDXN2+0qB9OS7igCZa1vFz7HZH+J8rwWNJIDe4MD1lWvHONSRlnF51p+UFl1dMLyeHx7B3JI5emPBVIMmI3B/fVC15leOX0yOLfwnRw6yq7s3xjzfAJ7xHvGqFZcvDVJMMK9lTeeKmWz0gc/mO6oVbLgBdV4ZEc5Ed4+ayrXJBnCHkH5D6wrORyQqMcWuAkauJG3QD3JebJjiyRlrdonfkKfBIgt5diqdxcUpaQ4wdI/T99UKVrpzPHUcfN8gB+IbGNimfftDeKXTGhndxGvsT+tlqUY9F2+yD+It4xTAMMawS5w6lRXOQI4aY3G4BgdjPvQ6L5xLifTMmTE9lnueZLnGeZMwPYfYtCworll+ggzFam52rjxbHgkCQNiefrKH7ocLiWukHUBxmByUFWqXcwOnYKCnQMkmY7yJPYFXwx0USm5vgl86533Z9HdxnQN6D1rNzmRkeZZ6IgPjbTZgTZHI7spHX8T/APievdZ1tQLitEY0VSlS1X7/AOixjbbiIKLrOhACqYqxgBa4allKykZrVctW6qBoV60bqpiVyCLDN1CO8UNAgvDs2RxjBoFoiZZmqEk4TJys6Kp3jdCrqgrt0UMEBeZpboJy1CZXpGVt5lCGTs91myGzEzzW+oQ5Ev8Ah3cDjq0XglrgHgTq1zZBcPZCzc1bQVTwd0aNxSqt0IdB/lIiCqckNsbRqxPWaZ6VcVmteG0+KI6jgPfsU19DmfdCdfEYOnWVl5C7Dw1zAQQYIk8/Vofanx5A4jVqNA18AJLjHXh0XN9b7o67QHZ0jVpEy7fnuIPXVU7S+NM9WHcbx3RNlKDHcRb6TjM6bDYINrMXSwr48o5XkKWOeyN/7W57YY5pZyA8MezZcU8i5mhkHmDpv0dEodplzTLSR9fWrjMnyqCR13TPAn0NHyk++GbzrzibLXN4o5kyOu51UFDOFngkFuxLQQ4a7k7lY5bTdq1xB6Tp7jqpWWR3a5vTaCPck9Fdlnuk+jYu8rxkBga0R/M4jrroFlZG4LdSWl3Jo2H6lM2xgyS3vJPy0SNGgNXuDj0nT1QFMcVCylJ98FO0uHvJ4AT+Y9fWStB9gdC539Lfq79FDVyLQIptMDYQGt9yq1buo7QmB0bp8d1ZoVezHHvksXN5TojWOL8o1efasG/yL6unos/KDqR3PNW22JcZj1K3bYY8whUiHnclXSMW2sy5EeMxkQStGzxYbyWi2lChysUhZThPClIXMJRWOwLRs2qjTatSybsrYorkwlw7NkaY4aBCWHbsjGxGgV8TJMvhMnCScrEEzwk1dEIAyb2jMobyFtujC4YsHI091RkiacUjzrP2WhQTc0YJXpmZpSCgPJ28EkKiJsNTH3JdTaTsQDPcb/FWG1R3k+5Y+EqyHs2gz7D+/itLi56x17pWuTq457QTObkmDMfqhmozxOb3j4olqU5EklY13Rh5PWD8E8DF5i4TFTspCqV8aeS3rNmisGhKlSaZj1TQIOsyOS58w7kEWmxB5Jfw8dFZ7BNAWbZ9VIyxROMeOimpWA6I2CgZp4wq7RxPZEtKyHRWWWvZI5MlJGLbYoDcKyLQBbTaGiifQVdMe0ZPmly6mtN1uonUFNBsZrmLgMWg6guPMJkhWyvTYtSxZsoKVutayt9lbFFUmb2IZsiyyGgQ9i6WyJbZquRnkWgkkkpEI6ZUiiYFKEEs4qNWTf0JlbJVevSlK1ZMXQB5O03QlksZM6L1G8sZWPXxE8lnlDk1xynl9GwLHh3sPSCtVtvPIovfguyduFKhwZox+VoqBEWmp0VS6xpcWmEd/wAH7J/4N2QoNEZPJU1QG0LIgKw21KKxh+yX8K7I0KfYgYbaqRtqiL+G9l03HdkygK5g+LRS0rNEDbDspqdh2TqIjmYdOzU7bNbrLLspRZKNQ3MEWi4daIj+xpjZI0D2Aw6zUTrJFRsE38O7KdA9gJGxTCw7IvGN7LtmM7KVEV5AVo47stWzsOy3qWOCt0rMBOoiOZUsraFrUmpmUoUwCYSxJJ0kEHMJ06SAEmITpIAidSUZtgrKSKJsqG0CX2QK2kooLKn2QJfZQraSKCyp9kC5NoFdShFBZnOsguPsYWnCaEUFmcLRdNtVf4UoRQWVBbroUFZhPCKCyt5lP5hWIShFBZB5hOKKnSUkWQiiF0KakSQByGJ4TpIASSSSAEkkkg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cdn2.content.compendiumblog.com/uploads/user/458939f4-fe08-4dbc-b271-efca0f5a2682/5c4d37ce-8e9d-425a-bfe0-8011e37dde0c/Image/16c0b36512e000c455c044aa984bccb7/petpopulationpie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thsisfun.com/data/images/bar-chart-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4096750"/>
            <a:ext cx="3715039" cy="27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81400"/>
            <a:ext cx="3343275" cy="325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10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Calculations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Scientific notation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0.000027 = </a:t>
            </a:r>
            <a:endParaRPr lang="en-US" sz="4400" b="1" i="1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Metric Conversions</a:t>
            </a:r>
          </a:p>
          <a:p>
            <a:pPr marL="1314450" lvl="1" indent="-914400">
              <a:buFont typeface="+mj-lt"/>
              <a:buAutoNum type="arabicPeriod"/>
            </a:pPr>
            <a:r>
              <a:rPr lang="en-US" sz="4400" b="1" i="1" dirty="0" smtClean="0"/>
              <a:t>See review from yesterday!!</a:t>
            </a:r>
            <a:endParaRPr lang="en-US" sz="4400" b="1" i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81940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812473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1972" y="2957899"/>
            <a:ext cx="325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4809" y="295789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6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1 Review!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102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Work on your Chapter 1 Review </a:t>
            </a:r>
            <a:r>
              <a:rPr lang="en-US" sz="4800" b="1" i="1" smtClean="0"/>
              <a:t>or other Packet</a:t>
            </a:r>
            <a:endParaRPr lang="en-US" sz="4800" b="1" i="1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4800" b="1" i="1" dirty="0" smtClean="0"/>
              <a:t>Use your book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REST OF PACKET DUE TOMORROW!!!</a:t>
            </a:r>
            <a:endParaRPr lang="en-US" sz="4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endParaRPr lang="en-US" sz="48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6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Paintbrush Picture</vt:lpstr>
      <vt:lpstr>Chapter 1 Review!</vt:lpstr>
      <vt:lpstr>Chapter 1 Review!</vt:lpstr>
      <vt:lpstr>Chapter 1 Review!</vt:lpstr>
      <vt:lpstr>Chapter 1 Review!</vt:lpstr>
      <vt:lpstr>Chapter 1 Review!</vt:lpstr>
      <vt:lpstr>Chapter 1 Review!</vt:lpstr>
      <vt:lpstr>Chapter 1 Review!</vt:lpstr>
      <vt:lpstr>Chapter 1 Review!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Graphing</dc:title>
  <dc:creator>james</dc:creator>
  <cp:lastModifiedBy>james</cp:lastModifiedBy>
  <cp:revision>18</cp:revision>
  <dcterms:created xsi:type="dcterms:W3CDTF">2015-09-07T17:37:59Z</dcterms:created>
  <dcterms:modified xsi:type="dcterms:W3CDTF">2015-09-10T14:02:03Z</dcterms:modified>
</cp:coreProperties>
</file>