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73" r:id="rId4"/>
    <p:sldId id="274" r:id="rId5"/>
    <p:sldId id="284" r:id="rId6"/>
    <p:sldId id="266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>
        <p:scale>
          <a:sx n="40" d="100"/>
          <a:sy n="40" d="100"/>
        </p:scale>
        <p:origin x="-2040" y="-14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367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67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69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41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51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9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99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9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44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2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8650B-545E-465F-8A82-C5E47A469F8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75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8650B-545E-465F-8A82-C5E47A469F8D}" type="datetimeFigureOut">
              <a:rPr lang="en-US" smtClean="0"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428A7-20B5-4BD1-AAF3-B6A40DC06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7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8612451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238275" y="1828800"/>
            <a:ext cx="1651413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AB – 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BC – 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CD –</a:t>
            </a:r>
          </a:p>
          <a:p>
            <a:pPr algn="ctr"/>
            <a:endParaRPr lang="en-US" sz="5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600200" y="2057400"/>
            <a:ext cx="3352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Descending slowly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600200" y="2770949"/>
            <a:ext cx="3352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stationary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752600" y="3810000"/>
            <a:ext cx="33528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Landing quickly,</a:t>
            </a:r>
            <a:br>
              <a:rPr lang="en-US" dirty="0" smtClean="0"/>
            </a:br>
            <a:r>
              <a:rPr lang="en-US" dirty="0" smtClean="0"/>
              <a:t>Lands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06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pages 3-6 on your own (~20 minutes)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83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Bellwork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velocity different from speed? Give an example.</a:t>
            </a:r>
            <a:endParaRPr lang="en-US" dirty="0"/>
          </a:p>
        </p:txBody>
      </p:sp>
      <p:pic>
        <p:nvPicPr>
          <p:cNvPr id="2050" name="Picture 2" descr="Image result for speed vs veloc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87" y="2895600"/>
            <a:ext cx="8568813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864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229600" cy="579120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_______________________ </a:t>
            </a:r>
            <a:r>
              <a:rPr lang="en-US" dirty="0" smtClean="0"/>
              <a:t>can be described as changes in __________________, changes in ___________________, or changes in both. This means acceleration is a _____________.</a:t>
            </a:r>
            <a:br>
              <a:rPr lang="en-US" dirty="0" smtClean="0"/>
            </a:b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An example of change in ___________ is a ____________________.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77623" y="-152400"/>
            <a:ext cx="37714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Acceleration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86347" y="875204"/>
            <a:ext cx="1899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speed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1362670"/>
            <a:ext cx="27577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direction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40935" y="1864440"/>
            <a:ext cx="19957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vector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98460" y="2787770"/>
            <a:ext cx="18998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speed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2609" y="3289995"/>
            <a:ext cx="24436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ree fall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 descr="Image result for free fall phys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225" y="3289995"/>
            <a:ext cx="1135775" cy="3286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96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"/>
            <a:ext cx="82296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3. A change in direction example would be a ______________________________.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4. A __________________________ shows both of these changes.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62662" y="325307"/>
            <a:ext cx="25878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carousel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54641" y="1336869"/>
            <a:ext cx="3981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oller coaster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52" y="3352800"/>
            <a:ext cx="3014662" cy="3223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4" descr="Image result for roller coaster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roller coaster clipart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989249"/>
            <a:ext cx="4089025" cy="195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83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5. The formula for acceleration is shown below: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45858" y="2702595"/>
                <a:ext cx="8898142" cy="8107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𝑎𝑐𝑐𝑒𝑙𝑒𝑟𝑎𝑡𝑖𝑜𝑛</m:t>
                    </m:r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</a:rPr>
                      <m:t>𝑎</m:t>
                    </m:r>
                    <m:r>
                      <a:rPr lang="en-US" sz="32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                                             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      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𝑣𝑓</m:t>
                        </m:r>
                        <m:r>
                          <a:rPr lang="en-US" sz="32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𝑣𝑖</m:t>
                        </m:r>
                        <m:r>
                          <a:rPr lang="en-US" sz="3200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sz="3200" dirty="0" smtClean="0"/>
                  <a:t>  </a:t>
                </a:r>
                <a:endParaRPr lang="en-US" sz="32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858" y="2702595"/>
                <a:ext cx="8898142" cy="81079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/>
          <p:cNvSpPr/>
          <p:nvPr/>
        </p:nvSpPr>
        <p:spPr>
          <a:xfrm>
            <a:off x="3810000" y="2561808"/>
            <a:ext cx="322857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hange in velocity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694929" y="2109799"/>
            <a:ext cx="4219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∆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212257" y="3168048"/>
            <a:ext cx="24240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Time interval</a:t>
            </a:r>
            <a:endParaRPr lang="en-US" sz="3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62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28600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Little Timmy rides his bicycle north to school each day. His initial velocity is 0 m/s. After 2 minutes, his velocity is 6 m/s. Find the kid’s acceleration in meters per second squared (m/s</a:t>
            </a:r>
            <a:r>
              <a:rPr lang="en-US" baseline="30000" dirty="0" smtClean="0"/>
              <a:t>2</a:t>
            </a:r>
            <a:r>
              <a:rPr lang="en-US" dirty="0" smtClean="0"/>
              <a:t>). Remember to include direction.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178117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83246" y="2945732"/>
            <a:ext cx="14146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Given:</a:t>
            </a:r>
            <a:endParaRPr lang="en-US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38800" y="2915652"/>
            <a:ext cx="21714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Unknown:</a:t>
            </a:r>
            <a:endParaRPr lang="en-US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202" y="3628157"/>
            <a:ext cx="262879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Conversions:</a:t>
            </a:r>
            <a:endParaRPr lang="en-US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862" y="4836695"/>
            <a:ext cx="133773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Solve:</a:t>
            </a:r>
            <a:endParaRPr lang="en-US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3246" y="6149063"/>
            <a:ext cx="587795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Write acceleration </a:t>
            </a:r>
            <a:r>
              <a:rPr lang="en-US" sz="2800" b="1" i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including</a:t>
            </a:r>
            <a:r>
              <a:rPr lang="en-US" sz="28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direction:</a:t>
            </a:r>
            <a:endParaRPr lang="en-US" sz="28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597928" y="2609850"/>
            <a:ext cx="1742973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V</a:t>
            </a:r>
            <a:r>
              <a:rPr lang="en-US" b="1" baseline="-25000" dirty="0" smtClean="0">
                <a:solidFill>
                  <a:srgbClr val="FF0000"/>
                </a:solidFill>
              </a:rPr>
              <a:t>i</a:t>
            </a:r>
            <a:r>
              <a:rPr lang="en-US" b="1" dirty="0" smtClean="0">
                <a:solidFill>
                  <a:srgbClr val="FF0000"/>
                </a:solidFill>
              </a:rPr>
              <a:t>= 0m/s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597928" y="3185678"/>
            <a:ext cx="1742973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V</a:t>
            </a:r>
            <a:r>
              <a:rPr lang="en-US" b="1" baseline="-25000" dirty="0" err="1">
                <a:solidFill>
                  <a:srgbClr val="FF0000"/>
                </a:solidFill>
              </a:rPr>
              <a:t>f</a:t>
            </a:r>
            <a:r>
              <a:rPr lang="en-US" b="1" dirty="0" smtClean="0">
                <a:solidFill>
                  <a:srgbClr val="FF0000"/>
                </a:solidFill>
              </a:rPr>
              <a:t>= 6m/s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493301" y="2669640"/>
            <a:ext cx="1742973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>
                <a:solidFill>
                  <a:srgbClr val="FF0000"/>
                </a:solidFill>
              </a:rPr>
              <a:t>t</a:t>
            </a:r>
            <a:r>
              <a:rPr lang="en-US" b="1" dirty="0" smtClean="0">
                <a:solidFill>
                  <a:srgbClr val="FF0000"/>
                </a:solidFill>
              </a:rPr>
              <a:t>= 2 min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7782219" y="3012540"/>
            <a:ext cx="1742973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 =?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710399" y="4160236"/>
                <a:ext cx="7943306" cy="685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2 min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𝟔𝟎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𝒔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𝒎𝒊𝒏</m:t>
                        </m:r>
                      </m:den>
                    </m:f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399" y="4160236"/>
                <a:ext cx="7943306" cy="685800"/>
              </a:xfrm>
              <a:prstGeom prst="rect">
                <a:avLst/>
              </a:prstGeom>
              <a:blipFill rotWithShape="1">
                <a:blip r:embed="rId3"/>
                <a:stretch>
                  <a:fillRect l="-1842" t="-9735" b="-88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ontent Placeholder 2"/>
          <p:cNvSpPr txBox="1">
            <a:spLocks/>
          </p:cNvSpPr>
          <p:nvPr/>
        </p:nvSpPr>
        <p:spPr>
          <a:xfrm>
            <a:off x="3150298" y="4175545"/>
            <a:ext cx="7943306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= 120 s</a:t>
            </a:r>
            <a:endParaRPr lang="en-US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595561" y="5463263"/>
                <a:ext cx="7943306" cy="685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𝒗𝒇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𝒗𝒊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𝒕</m:t>
                        </m:r>
                      </m:den>
                    </m:f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𝟔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𝟎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𝟏𝟐𝟎</m:t>
                        </m:r>
                      </m:den>
                    </m:f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</m:oMath>
                </a14:m>
                <a:endParaRPr lang="en-US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561" y="5463263"/>
                <a:ext cx="7943306" cy="685800"/>
              </a:xfrm>
              <a:prstGeom prst="rect">
                <a:avLst/>
              </a:prstGeom>
              <a:blipFill rotWithShape="1">
                <a:blip r:embed="rId4"/>
                <a:stretch>
                  <a:fillRect l="-1842" t="-7965" b="-10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ontent Placeholder 2"/>
          <p:cNvSpPr txBox="1">
            <a:spLocks/>
          </p:cNvSpPr>
          <p:nvPr/>
        </p:nvSpPr>
        <p:spPr>
          <a:xfrm>
            <a:off x="3769968" y="5463263"/>
            <a:ext cx="1466306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0.05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4682052" y="5463263"/>
            <a:ext cx="1466306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m/s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6061201" y="6067773"/>
            <a:ext cx="2777999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b="1" dirty="0" smtClean="0">
                <a:solidFill>
                  <a:srgbClr val="FF0000"/>
                </a:solidFill>
              </a:rPr>
              <a:t>0.05m/s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baseline="-25000" dirty="0" smtClean="0">
                <a:solidFill>
                  <a:srgbClr val="FF000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north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09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1508</TotalTime>
  <Words>218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Bellwork 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Get your bubble lab 2. Flip to the graph</dc:title>
  <dc:creator>james</dc:creator>
  <cp:lastModifiedBy>Turner, Benjamin</cp:lastModifiedBy>
  <cp:revision>21</cp:revision>
  <dcterms:created xsi:type="dcterms:W3CDTF">2015-09-23T18:27:21Z</dcterms:created>
  <dcterms:modified xsi:type="dcterms:W3CDTF">2016-09-20T12:29:54Z</dcterms:modified>
</cp:coreProperties>
</file>