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6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1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2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3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8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5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2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4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0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8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EEC4-0F98-41E9-9A34-E515FB7FC93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16D-0886-475E-A019-EFABCDAC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3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2.bp.blogspot.com/-ISoutMurroI/USF598z0VaI/AAAAAAAABHE/nFv9Ntg6KrY/s1600/N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421630" cy="25485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50346" y="3657600"/>
            <a:ext cx="3443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Triple bond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3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would describe an ionic bond?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3810000"/>
            <a:ext cx="7848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Nonmetal </a:t>
            </a:r>
            <a:r>
              <a:rPr lang="en-US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taking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electron from metal; rigid crystalline structure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9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600" y="616033"/>
            <a:ext cx="5276850" cy="245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3439" y="3657600"/>
            <a:ext cx="4277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single bonds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4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1524000"/>
            <a:ext cx="609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O                    _____________________________________</a:t>
            </a:r>
          </a:p>
          <a:p>
            <a:pPr lvl="0"/>
            <a:r>
              <a:rPr lang="en-US" sz="2400" dirty="0"/>
              <a:t>Na                       _____________________________________</a:t>
            </a:r>
          </a:p>
          <a:p>
            <a:pPr lvl="0"/>
            <a:r>
              <a:rPr lang="en-US" sz="2400" dirty="0"/>
              <a:t>C</a:t>
            </a:r>
            <a:r>
              <a:rPr lang="en-US" sz="2400" baseline="-25000" dirty="0"/>
              <a:t>12</a:t>
            </a:r>
            <a:r>
              <a:rPr lang="en-US" sz="2400" dirty="0"/>
              <a:t>H</a:t>
            </a:r>
            <a:r>
              <a:rPr lang="en-US" sz="2400" baseline="-25000" dirty="0"/>
              <a:t>22</a:t>
            </a:r>
            <a:r>
              <a:rPr lang="en-US" sz="2400" dirty="0"/>
              <a:t>O</a:t>
            </a:r>
            <a:r>
              <a:rPr lang="en-US" sz="2400" baseline="-25000" dirty="0"/>
              <a:t>11</a:t>
            </a:r>
            <a:r>
              <a:rPr lang="en-US" sz="2400" dirty="0"/>
              <a:t>           _____________________________________</a:t>
            </a:r>
          </a:p>
          <a:p>
            <a:pPr lvl="0"/>
            <a:r>
              <a:rPr lang="en-US" sz="2400" dirty="0"/>
              <a:t>MgF</a:t>
            </a:r>
            <a:r>
              <a:rPr lang="en-US" sz="2400" baseline="-25000" dirty="0"/>
              <a:t>2                           </a:t>
            </a:r>
            <a:r>
              <a:rPr lang="en-US" sz="2400" dirty="0"/>
              <a:t>_____________________________________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1676400"/>
            <a:ext cx="19926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covalent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7052" y="2402759"/>
            <a:ext cx="18769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metallic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6269" y="3125804"/>
            <a:ext cx="19926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covalent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0511" y="3833690"/>
            <a:ext cx="1204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ionic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05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426"/>
            <a:ext cx="5481638" cy="65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53000" y="609600"/>
            <a:ext cx="553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5506358" y="84266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0773" y="495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876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01079" y="141863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06358" y="11049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11858" y="2889660"/>
            <a:ext cx="721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90937" y="335563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83929" y="3078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10100" y="334345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08945" y="307580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86779" y="283817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20361" y="283817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45646" y="369869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88393" y="5105400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83766" y="545276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4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631" y="1447800"/>
            <a:ext cx="9200963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1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200261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5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352126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7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would describe a metallic bond?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3810000"/>
            <a:ext cx="70243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Metals bonding with a sea of 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140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would describe a covalent bond?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3810000"/>
            <a:ext cx="70243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Nonmetals sharing 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9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would describe a metallic bond?</vt:lpstr>
      <vt:lpstr>What would describe a covalent bond?</vt:lpstr>
      <vt:lpstr>What would describe an ionic bond?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2</cp:revision>
  <dcterms:created xsi:type="dcterms:W3CDTF">2016-04-04T11:31:32Z</dcterms:created>
  <dcterms:modified xsi:type="dcterms:W3CDTF">2016-04-04T11:41:40Z</dcterms:modified>
</cp:coreProperties>
</file>