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C63D-6E86-46E7-BCA7-C7471A6B21E1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9CF3-EC1B-4524-B06C-58FD8EEAC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42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C63D-6E86-46E7-BCA7-C7471A6B21E1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9CF3-EC1B-4524-B06C-58FD8EEAC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09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C63D-6E86-46E7-BCA7-C7471A6B21E1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9CF3-EC1B-4524-B06C-58FD8EEAC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92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C63D-6E86-46E7-BCA7-C7471A6B21E1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9CF3-EC1B-4524-B06C-58FD8EEAC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24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C63D-6E86-46E7-BCA7-C7471A6B21E1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9CF3-EC1B-4524-B06C-58FD8EEAC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69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C63D-6E86-46E7-BCA7-C7471A6B21E1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9CF3-EC1B-4524-B06C-58FD8EEAC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721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C63D-6E86-46E7-BCA7-C7471A6B21E1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9CF3-EC1B-4524-B06C-58FD8EEAC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051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C63D-6E86-46E7-BCA7-C7471A6B21E1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9CF3-EC1B-4524-B06C-58FD8EEAC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94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C63D-6E86-46E7-BCA7-C7471A6B21E1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9CF3-EC1B-4524-B06C-58FD8EEAC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88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C63D-6E86-46E7-BCA7-C7471A6B21E1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9CF3-EC1B-4524-B06C-58FD8EEAC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84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C63D-6E86-46E7-BCA7-C7471A6B21E1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B9CF3-EC1B-4524-B06C-58FD8EEAC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99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DC63D-6E86-46E7-BCA7-C7471A6B21E1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B9CF3-EC1B-4524-B06C-58FD8EEAC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7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481409" cy="545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81200" y="4724400"/>
            <a:ext cx="5148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91727" y="5126105"/>
            <a:ext cx="60600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yes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33800" y="4738178"/>
            <a:ext cx="60600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yes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87303" y="5121410"/>
            <a:ext cx="5148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19800" y="4747261"/>
            <a:ext cx="5148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0" y="5144118"/>
            <a:ext cx="60600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yes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96200" y="4756191"/>
            <a:ext cx="60600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yes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96200" y="5121409"/>
            <a:ext cx="60600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yes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694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9344797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248399" y="2577525"/>
            <a:ext cx="59824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2+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88475" y="2894344"/>
            <a:ext cx="5180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2-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88475" y="3339131"/>
            <a:ext cx="5180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1-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88474" y="3784546"/>
            <a:ext cx="5180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3-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37592" y="4191000"/>
            <a:ext cx="59824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1+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000999" y="2514600"/>
            <a:ext cx="59824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1+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115014" y="2894343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23843" y="3352800"/>
            <a:ext cx="59824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3+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063919" y="3782975"/>
            <a:ext cx="5180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3-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130427" y="4190999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839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8992310" cy="481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43000" y="1752600"/>
            <a:ext cx="27398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Li</a:t>
            </a:r>
            <a:r>
              <a:rPr lang="en-US" sz="5400" b="1" cap="none" spc="0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1+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O</a:t>
            </a:r>
            <a:r>
              <a:rPr lang="en-US" sz="5400" b="1" cap="none" spc="0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2-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2999" y="2631578"/>
            <a:ext cx="27398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Li</a:t>
            </a:r>
            <a:r>
              <a:rPr lang="en-US" sz="5400" b="1" cap="none" spc="0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1+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O</a:t>
            </a:r>
            <a:r>
              <a:rPr lang="en-US" sz="5400" b="1" cap="none" spc="0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2-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1581150" y="2631578"/>
            <a:ext cx="419100" cy="600670"/>
          </a:xfrm>
          <a:prstGeom prst="ellipse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76600" y="2635411"/>
            <a:ext cx="419100" cy="600670"/>
          </a:xfrm>
          <a:prstGeom prst="ellipse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000250" y="3093243"/>
            <a:ext cx="1485900" cy="2595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5"/>
          </p:cNvCxnSpPr>
          <p:nvPr/>
        </p:nvCxnSpPr>
        <p:spPr>
          <a:xfrm flipH="1">
            <a:off x="1790700" y="3148115"/>
            <a:ext cx="1843624" cy="1785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750899" y="3223021"/>
            <a:ext cx="15840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Li</a:t>
            </a:r>
            <a:r>
              <a:rPr lang="en-US" sz="5400" b="1" baseline="-25000" dirty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r>
              <a:rPr lang="en-US" sz="5400" b="1" baseline="-2500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5400" b="1" cap="none" spc="0" baseline="-2500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847136" y="4298751"/>
            <a:ext cx="13500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Li</a:t>
            </a:r>
            <a:r>
              <a:rPr lang="en-US" sz="5400" b="1" baseline="-2500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5400" b="1" cap="none" spc="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endParaRPr lang="en-US" sz="5400" b="1" cap="none" spc="0" baseline="-2500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596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5" grpId="0" animBg="1"/>
      <p:bldP spid="8" grpId="0" animBg="1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55" y="304800"/>
            <a:ext cx="46101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210" y="3505200"/>
            <a:ext cx="3958262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076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30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Shaker Heights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Perry, Juliet</dc:creator>
  <cp:lastModifiedBy>Perry, Juliet</cp:lastModifiedBy>
  <cp:revision>1</cp:revision>
  <dcterms:created xsi:type="dcterms:W3CDTF">2016-03-21T13:00:21Z</dcterms:created>
  <dcterms:modified xsi:type="dcterms:W3CDTF">2016-03-21T13:09:40Z</dcterms:modified>
</cp:coreProperties>
</file>