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74" r:id="rId4"/>
    <p:sldId id="275" r:id="rId5"/>
    <p:sldId id="272" r:id="rId6"/>
    <p:sldId id="264" r:id="rId7"/>
    <p:sldId id="257" r:id="rId8"/>
    <p:sldId id="269" r:id="rId9"/>
    <p:sldId id="27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EC3-4B59-47C1-80D9-601FA4F683B9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9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EC3-4B59-47C1-80D9-601FA4F683B9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69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EC3-4B59-47C1-80D9-601FA4F683B9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7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EC3-4B59-47C1-80D9-601FA4F683B9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8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EC3-4B59-47C1-80D9-601FA4F683B9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4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EC3-4B59-47C1-80D9-601FA4F683B9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5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EC3-4B59-47C1-80D9-601FA4F683B9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0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EC3-4B59-47C1-80D9-601FA4F683B9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2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EC3-4B59-47C1-80D9-601FA4F683B9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0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EC3-4B59-47C1-80D9-601FA4F683B9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53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EC3-4B59-47C1-80D9-601FA4F683B9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1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F3EC3-4B59-47C1-80D9-601FA4F683B9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2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www.youtube.com/watch?v=PQZz_ETox7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hhsphysicalscience.weebly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Bellwork</a:t>
            </a:r>
            <a:r>
              <a:rPr lang="en-US" dirty="0" smtClean="0"/>
              <a:t>: What did you notice from the candle lab? How did you revise your hypotheses?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candle lab chemi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2857500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2686050" cy="3491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04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What are some things you measure in your daily life?</a:t>
            </a:r>
            <a:r>
              <a:rPr lang="en-US" dirty="0"/>
              <a:t> </a:t>
            </a:r>
            <a:r>
              <a:rPr lang="en-US" dirty="0" smtClean="0"/>
              <a:t>Why?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2673" y="2133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</a:t>
            </a:r>
            <a:r>
              <a:rPr lang="en-US" dirty="0" smtClean="0"/>
              <a:t>. What are some things we measure in science?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97382"/>
            <a:ext cx="3124200" cy="15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Image result for measuring cup c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06767"/>
            <a:ext cx="1867477" cy="186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univer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04309"/>
            <a:ext cx="3091007" cy="191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at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54677"/>
            <a:ext cx="1809750" cy="17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69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Let’s hear what Bill Nye has to say about measurement.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048000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1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4. Why is it important to have a standard system of measurement?</a:t>
            </a:r>
            <a:endParaRPr lang="en-US" sz="4000" dirty="0"/>
          </a:p>
        </p:txBody>
      </p:sp>
      <p:pic>
        <p:nvPicPr>
          <p:cNvPr id="3076" name="Picture 4" descr="Image result for si measurement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6392"/>
            <a:ext cx="5257800" cy="231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00600"/>
            <a:ext cx="6610350" cy="173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27" y="1143000"/>
            <a:ext cx="6906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Système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Internationale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4114800"/>
            <a:ext cx="6906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Derived Units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05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Metric Conversion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143000"/>
            <a:ext cx="9525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ing </a:t>
            </a:r>
            <a:r>
              <a:rPr lang="en-US" sz="4000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enry </a:t>
            </a:r>
            <a:r>
              <a:rPr lang="en-US" sz="4000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ied </a:t>
            </a:r>
            <a:r>
              <a:rPr lang="en-US" sz="4000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 </a:t>
            </a:r>
            <a:r>
              <a:rPr lang="en-US" sz="4000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rinking </a:t>
            </a:r>
            <a:r>
              <a:rPr lang="en-US" sz="4000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hocolate </a:t>
            </a:r>
            <a:r>
              <a:rPr lang="en-US" sz="4000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ilk</a:t>
            </a:r>
          </a:p>
          <a:p>
            <a:pPr marL="0" indent="0">
              <a:buNone/>
            </a:pP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kilo 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ecta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eka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BASE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deci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centi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milli</a:t>
            </a:r>
            <a:endParaRPr lang="en-US" sz="40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		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meter, liter, gram</a:t>
            </a:r>
          </a:p>
          <a:p>
            <a:pPr marL="0" indent="0">
              <a:buNone/>
            </a:pPr>
            <a:endParaRPr 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1000	100	    10        1       0.1      0.01      0.001</a:t>
            </a:r>
            <a:endParaRPr lang="en-US" sz="40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6847" y="3581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61647" y="3200400"/>
            <a:ext cx="0" cy="381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626603" y="3962400"/>
            <a:ext cx="0" cy="6096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7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Metric Conversion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143000"/>
            <a:ext cx="9525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ing </a:t>
            </a:r>
            <a:r>
              <a:rPr lang="en-US" sz="4000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enry </a:t>
            </a:r>
            <a:r>
              <a:rPr lang="en-US" sz="4000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ied </a:t>
            </a:r>
            <a:r>
              <a:rPr lang="en-US" sz="4000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 </a:t>
            </a:r>
            <a:r>
              <a:rPr lang="en-US" sz="4000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rinking </a:t>
            </a:r>
            <a:r>
              <a:rPr lang="en-US" sz="4000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hocolate </a:t>
            </a:r>
            <a:r>
              <a:rPr lang="en-US" sz="4000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ilk</a:t>
            </a:r>
          </a:p>
          <a:p>
            <a:pPr marL="0" indent="0">
              <a:buNone/>
            </a:pP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kilo 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ecta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eka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BASE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deci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centi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milli</a:t>
            </a:r>
            <a:endParaRPr lang="en-US" sz="40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		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meter, liter, gram</a:t>
            </a:r>
          </a:p>
          <a:p>
            <a:pPr marL="0" indent="0">
              <a:buNone/>
            </a:pPr>
            <a:endParaRPr 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1000	100	    10        1       0.1      0.01      0.001</a:t>
            </a:r>
            <a:endParaRPr lang="en-US" sz="40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6847" y="3581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61647" y="3200400"/>
            <a:ext cx="0" cy="381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626603" y="3962400"/>
            <a:ext cx="0" cy="6096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59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Metric Conversions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i="1" dirty="0" smtClean="0"/>
              <a:t>A dose of placebo is 2000 mg of sugar. How many grams is this?</a:t>
            </a:r>
          </a:p>
          <a:p>
            <a:pPr marL="0" indent="0" algn="ctr">
              <a:buNone/>
            </a:pPr>
            <a:endParaRPr lang="en-US" sz="4000" b="1" i="1" dirty="0"/>
          </a:p>
          <a:p>
            <a:pPr marL="0" indent="0" algn="ctr">
              <a:buNone/>
            </a:pPr>
            <a:r>
              <a:rPr lang="en-US" sz="4000" b="1" i="1" dirty="0" smtClean="0"/>
              <a:t>2000 mg x    ________   =    ________g</a:t>
            </a:r>
            <a:endParaRPr lang="en-US" sz="4000" b="1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6847" y="3581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2438400"/>
            <a:ext cx="1981200" cy="2438400"/>
          </a:xfrm>
          <a:prstGeom prst="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40214" y="2521987"/>
            <a:ext cx="1021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24598" y="3685769"/>
            <a:ext cx="21804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1000 mg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34200" y="264914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419600" y="3810000"/>
            <a:ext cx="785402" cy="5334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600200" y="3048000"/>
            <a:ext cx="785402" cy="5334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Metric Conversions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i="1" dirty="0" smtClean="0"/>
              <a:t>You run a 104 km race. (WHOA)</a:t>
            </a:r>
          </a:p>
          <a:p>
            <a:pPr marL="0" indent="0" algn="ctr">
              <a:buNone/>
            </a:pPr>
            <a:r>
              <a:rPr lang="en-US" sz="4000" b="1" i="1" dirty="0" smtClean="0"/>
              <a:t>How many meters is this?</a:t>
            </a:r>
          </a:p>
          <a:p>
            <a:pPr marL="0" indent="0" algn="ctr">
              <a:buNone/>
            </a:pPr>
            <a:endParaRPr lang="en-US" sz="4000" b="1" i="1" dirty="0"/>
          </a:p>
          <a:p>
            <a:pPr marL="0" indent="0" algn="ctr">
              <a:buNone/>
            </a:pPr>
            <a:r>
              <a:rPr lang="en-US" sz="4000" b="1" i="1" dirty="0" smtClean="0"/>
              <a:t>104 km x    ________   =    ________g</a:t>
            </a:r>
            <a:endParaRPr lang="en-US" sz="4000" b="1" i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6847" y="3581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2438400"/>
            <a:ext cx="1981200" cy="2438400"/>
          </a:xfrm>
          <a:prstGeom prst="rect">
            <a:avLst/>
          </a:prstGeom>
          <a:noFill/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96609" y="2521987"/>
            <a:ext cx="2308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1000 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1152" y="3685769"/>
            <a:ext cx="1587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km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65463" y="2810470"/>
            <a:ext cx="2464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104,000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993201" y="3890380"/>
            <a:ext cx="785402" cy="5334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600200" y="3048000"/>
            <a:ext cx="785402" cy="5334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44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smtClean="0"/>
              <a:t>Weekly Agenda</a:t>
            </a:r>
          </a:p>
          <a:p>
            <a:r>
              <a:rPr lang="en-US" dirty="0" smtClean="0"/>
              <a:t>Class website (</a:t>
            </a:r>
            <a:r>
              <a:rPr lang="en-US" dirty="0" smtClean="0">
                <a:hlinkClick r:id="rId2"/>
              </a:rPr>
              <a:t>http://shhsphysicalscience.weebly.com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Candle Lab – points available!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Quiz 2 </a:t>
            </a:r>
            <a:r>
              <a:rPr lang="en-US" dirty="0" smtClean="0"/>
              <a:t>– sign up if you were absent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Progress Reports </a:t>
            </a:r>
            <a:r>
              <a:rPr lang="en-US" dirty="0" smtClean="0"/>
              <a:t>– MISSING WORK DUE BY FRIDAY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Independent work</a:t>
            </a:r>
            <a:r>
              <a:rPr lang="en-US" dirty="0" smtClean="0"/>
              <a:t>: Measuring Liquids, Measuring Length, Metric System,  </a:t>
            </a:r>
            <a:r>
              <a:rPr lang="en-US" smtClean="0"/>
              <a:t>Scientific Notation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2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216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Bellwork: What did you notice from the candle lab? How did you revise your hypotheses?</vt:lpstr>
      <vt:lpstr>1. What are some things you measure in your daily life? Why? </vt:lpstr>
      <vt:lpstr>PowerPoint Presentation</vt:lpstr>
      <vt:lpstr>PowerPoint Presentation</vt:lpstr>
      <vt:lpstr>Metric Conversion</vt:lpstr>
      <vt:lpstr>Metric Conversion</vt:lpstr>
      <vt:lpstr>Metric Conversions</vt:lpstr>
      <vt:lpstr>Metric Conversions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Graphing</dc:title>
  <dc:creator>james</dc:creator>
  <cp:lastModifiedBy>james</cp:lastModifiedBy>
  <cp:revision>14</cp:revision>
  <dcterms:created xsi:type="dcterms:W3CDTF">2015-09-07T17:37:59Z</dcterms:created>
  <dcterms:modified xsi:type="dcterms:W3CDTF">2016-08-28T21:27:12Z</dcterms:modified>
</cp:coreProperties>
</file>