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5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8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29F56-7443-4B47-A59F-C5D7B33CBF33}" type="datetimeFigureOut">
              <a:rPr lang="en-US" smtClean="0"/>
              <a:t>10/18/2015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BCB7D-BF4E-1446-AA25-7CBBEE9770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7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45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13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2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1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6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53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44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10/18/2015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2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10/18/2015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5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10/18/2015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5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10/18/2015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3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10/18/2015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0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10/18/2015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8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607F5-FE32-9745-9440-E836A6753442}" type="datetimeFigureOut">
              <a:rPr lang="en-US" smtClean="0"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6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56" y="1457324"/>
            <a:ext cx="9161256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48212" y="1457324"/>
            <a:ext cx="35814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Object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 rest stays at rest,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51550" y="1821506"/>
            <a:ext cx="90288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bject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motion stays in motion unless acted on my external force.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12" y="2843211"/>
            <a:ext cx="47625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Person was traveling at a speed with the car. Car comes to a stop, but inertia keeps the person moving. Seatbelt stops you at the external force.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454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6275"/>
            <a:ext cx="7772400" cy="1470025"/>
          </a:xfrm>
        </p:spPr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. What is momentum?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2037" y="2298003"/>
            <a:ext cx="871196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Momentum is the product of an object’s mass and its velocity.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142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nasa.gov/images/content/387192main_sts124pa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" y="183621"/>
            <a:ext cx="3874770" cy="5824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presentationpictures.files.wordpress.com/2012/04/maikc3a4fer-bug-flyin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94" y="228071"/>
            <a:ext cx="3386455" cy="20621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38450" y="21463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8</a:t>
            </a:r>
            <a:r>
              <a:rPr lang="en-US" sz="2800" dirty="0" smtClean="0"/>
              <a:t>. Which has higher momentum?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180443" y="3307653"/>
            <a:ext cx="496355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Insect – the ship is not moving, therefore velocity is 0 m/s.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586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9. We can calculate momentum with the following formula: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850" y="1600200"/>
            <a:ext cx="8686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Momentum = mass x velocity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27892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10. So what is the unit for momentum?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23850" y="3932238"/>
            <a:ext cx="8686800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kg x m/s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90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i="1" dirty="0" smtClean="0"/>
              <a:t>11. What </a:t>
            </a:r>
            <a:r>
              <a:rPr lang="en-US" b="1" i="1" dirty="0"/>
              <a:t>happens to momentum when objects collide?</a:t>
            </a:r>
            <a:br>
              <a:rPr lang="en-US" b="1" i="1" dirty="0"/>
            </a:br>
            <a:r>
              <a:rPr lang="en-US" dirty="0" smtClean="0"/>
              <a:t>_______________________________________states </a:t>
            </a:r>
            <a:r>
              <a:rPr lang="en-US" dirty="0"/>
              <a:t>that in a ______________ system (which means no _________________ acting on the system), the _________________________________ of the system does not change. Momentum is ________________________.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1271" y="2418427"/>
            <a:ext cx="77214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Law of Conservation of Momentum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9204" y="2992040"/>
            <a:ext cx="15408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closed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4792" y="3480523"/>
            <a:ext cx="20865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et force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7492" y="4364085"/>
            <a:ext cx="38817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otal momentum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842" y="5418277"/>
            <a:ext cx="38817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conserved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238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89916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Practice on your own then we will check our answers!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Momentum practice problems </a:t>
            </a:r>
            <a:r>
              <a:rPr lang="en-US" smtClean="0"/>
              <a:t>for homework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" y="176213"/>
            <a:ext cx="9127804" cy="123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565" y="1119188"/>
            <a:ext cx="2736435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75782" y="1590674"/>
            <a:ext cx="4667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99982" y="2412145"/>
            <a:ext cx="6848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31355" y="2412144"/>
            <a:ext cx="4892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6788" y="1453722"/>
            <a:ext cx="35876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 = ma</a:t>
            </a: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= F/m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2486" y="3175782"/>
            <a:ext cx="35876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= 50 N/ 5kg</a:t>
            </a:r>
            <a:b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= 10 m/s</a:t>
            </a:r>
            <a:r>
              <a:rPr lang="en-US" sz="48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668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4"/>
            <a:ext cx="8416698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920" y="1104899"/>
            <a:ext cx="4270080" cy="276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4286" y="1334243"/>
            <a:ext cx="519876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 you kick an object (ball or furniture), the object pushes back with equal and opposite force. Don’t you feel it??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930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g.thesun.co.uk/aidemitlum/archive/01573/moon_620x600_1573789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0062"/>
            <a:ext cx="4952999" cy="45862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97341" y="1062334"/>
            <a:ext cx="296020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How would mass change?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340" y="2254597"/>
            <a:ext cx="296020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How would weight change?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377" y="5386685"/>
            <a:ext cx="82414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Mass would not – weight would decrease.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81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6275"/>
            <a:ext cx="7772400" cy="1470025"/>
          </a:xfrm>
        </p:spPr>
        <p:txBody>
          <a:bodyPr/>
          <a:lstStyle/>
          <a:p>
            <a:r>
              <a:rPr lang="en-US" dirty="0" smtClean="0"/>
              <a:t>1. What is an object’s mass?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1858" y="1938635"/>
            <a:ext cx="88002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Mass is the amount of matter.</a:t>
            </a:r>
            <a:b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 is the measure of </a:t>
            </a:r>
            <a:r>
              <a:rPr lang="en-US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inertia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92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6275"/>
            <a:ext cx="7772400" cy="1470025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What is an object’s weight?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0587" y="1938634"/>
            <a:ext cx="871196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Weight is the force of gravity</a:t>
            </a:r>
            <a:b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acting on an object.</a:t>
            </a:r>
            <a:b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Product of mass and acceleration due to gravity.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436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6275"/>
            <a:ext cx="7772400" cy="1470025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How do we measure weight?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50" y="1809750"/>
            <a:ext cx="8743950" cy="4495800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The same way we measure ____________________ with the unit __________________ since 1 ___________ equals 1 _________________.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415813" y="2198984"/>
            <a:ext cx="87119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forces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30013" y="2959098"/>
            <a:ext cx="87119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Newton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292113" y="3717326"/>
            <a:ext cx="87119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x m/s</a:t>
            </a:r>
            <a:r>
              <a:rPr lang="en-US" sz="5400" b="1" cap="none" spc="0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730014" y="4387848"/>
            <a:ext cx="87119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Newton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305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6275"/>
            <a:ext cx="7772400" cy="1470025"/>
          </a:xfrm>
        </p:spPr>
        <p:txBody>
          <a:bodyPr/>
          <a:lstStyle/>
          <a:p>
            <a:r>
              <a:rPr lang="en-US" dirty="0" smtClean="0"/>
              <a:t>4. How do we calculate weight?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50" y="1809750"/>
            <a:ext cx="8743950" cy="4495800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Using the formula: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269553"/>
            <a:ext cx="87119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Weight = mass x gravity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377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" y="750094"/>
            <a:ext cx="9144206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743053" y="2970117"/>
            <a:ext cx="56007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Weight = 62kg x 9.8m/s</a:t>
            </a:r>
            <a:r>
              <a:rPr lang="en-US" sz="3200" b="1" cap="none" spc="0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66853" y="3572259"/>
            <a:ext cx="56007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Weight = 607 N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57547" y="2731513"/>
            <a:ext cx="56007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Weight = 62kg x 1.6m/s</a:t>
            </a:r>
            <a:r>
              <a:rPr lang="en-US" sz="3200" b="1" cap="none" spc="0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3747" y="3333655"/>
            <a:ext cx="56007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Weight = 99.2 N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423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310</Words>
  <Application>Microsoft Office PowerPoint</Application>
  <PresentationFormat>On-screen Show (4:3)</PresentationFormat>
  <Paragraphs>48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1. What is an object’s mass?</vt:lpstr>
      <vt:lpstr>2. What is an object’s weight?</vt:lpstr>
      <vt:lpstr>3. How do we measure weight?</vt:lpstr>
      <vt:lpstr>4. How do we calculate weight?</vt:lpstr>
      <vt:lpstr>PowerPoint Presentation</vt:lpstr>
      <vt:lpstr>7. What is momentum?</vt:lpstr>
      <vt:lpstr>PowerPoint Presentation</vt:lpstr>
      <vt:lpstr>9. We can calculate momentum with the following formula:</vt:lpstr>
      <vt:lpstr>PowerPoint Presentation</vt:lpstr>
      <vt:lpstr>PowerPoint Presentation</vt:lpstr>
      <vt:lpstr>Practice on your own then we will check our answers!</vt:lpstr>
    </vt:vector>
  </TitlesOfParts>
  <Company>Poll Everywhere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Gessler</dc:creator>
  <cp:lastModifiedBy>james</cp:lastModifiedBy>
  <cp:revision>47</cp:revision>
  <dcterms:created xsi:type="dcterms:W3CDTF">2014-01-04T08:51:36Z</dcterms:created>
  <dcterms:modified xsi:type="dcterms:W3CDTF">2015-10-18T16:37:23Z</dcterms:modified>
</cp:coreProperties>
</file>