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5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29F56-7443-4B47-A59F-C5D7B33CBF33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BCB7D-BF4E-1446-AA25-7CBBEE977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7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45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Rate yourself on a scale of 1-5 (1=I still need lots of help! to 5=I am a pro!) on the following statement: I can define all of the common forces in a free-body diagram.
https://www.polleverywhere.com/multiple_choice_polls/EEnt6KR8V0ggAOE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9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18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90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Rate yourself on a scale of 1-5 (1=I still need lots of help! to 5=I am a pro!) on the following statement: I can create and interpret free-body diagrams.
https://www.polleverywhere.com/multiple_choice_polls/xXnhRjU8uwzMMiu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6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2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1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6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3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4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2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5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3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80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07F5-FE32-9745-9440-E836A6753442}" type="datetimeFigureOut">
              <a:rPr lang="en-US" smtClean="0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6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878" y="1024235"/>
            <a:ext cx="85080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is the “net force”? What does it tell us?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http://www.physicsclassroom.com/Class/newtlaws/u2l2c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035" y="3010469"/>
            <a:ext cx="3447434" cy="320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5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5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neoperceptions.com/snakesandfrogs.com/scmammals/images/2011_0615eeo_004-wallpap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9" y="2417761"/>
            <a:ext cx="5978536" cy="37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5878" y="1024235"/>
            <a:ext cx="85080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would the free-body diagram look like for a rabbit accelerating rightward?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1825" y="3705225"/>
            <a:ext cx="1219200" cy="10572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>
            <a:off x="7591425" y="4762500"/>
            <a:ext cx="0" cy="733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681192" y="4805660"/>
            <a:ext cx="6062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</a:t>
            </a:r>
            <a:r>
              <a:rPr lang="en-US" sz="3600" b="1" cap="none" spc="300" baseline="-250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591425" y="3028950"/>
            <a:ext cx="0" cy="676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591425" y="3043921"/>
            <a:ext cx="6254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</a:t>
            </a:r>
            <a:r>
              <a:rPr lang="en-US" sz="3600" b="1" cap="none" spc="300" baseline="-250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201025" y="4191000"/>
            <a:ext cx="9429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443932" y="4191000"/>
            <a:ext cx="6000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</a:t>
            </a:r>
            <a:r>
              <a:rPr lang="en-US" sz="3600" b="1" spc="300" baseline="-25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553200" y="4233862"/>
            <a:ext cx="4286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488429" y="4251543"/>
            <a:ext cx="5581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</a:t>
            </a:r>
            <a:r>
              <a:rPr lang="en-US" sz="3600" b="1" spc="300" baseline="-250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981825" y="2486025"/>
            <a:ext cx="1381125" cy="39052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8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9" grpId="0"/>
      <p:bldP spid="12" grpId="0"/>
      <p:bldP spid="17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924050"/>
            <a:ext cx="822337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5878" y="1024235"/>
            <a:ext cx="850807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Take 3-4 minutes to complete the Pre-lab activity then check with a neighbor.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8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924050"/>
            <a:ext cx="822337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628900" y="4876800"/>
            <a:ext cx="9525" cy="733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628900" y="4143375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4314825" y="4695825"/>
            <a:ext cx="273110" cy="1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24450" y="4714875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48225" y="4772025"/>
            <a:ext cx="9525" cy="733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848225" y="40386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886575" y="4705350"/>
            <a:ext cx="273110" cy="1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696200" y="4695825"/>
            <a:ext cx="666750" cy="28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419975" y="4781550"/>
            <a:ext cx="9525" cy="733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419975" y="4048125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5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140" y="329051"/>
            <a:ext cx="795448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dirty="0"/>
              <a:t>2.Why do you think the file cabinet moves in </a:t>
            </a:r>
            <a:r>
              <a:rPr lang="en-US" sz="5400" b="1" dirty="0"/>
              <a:t>scene 3</a:t>
            </a:r>
            <a:r>
              <a:rPr lang="en-US" sz="5400" dirty="0"/>
              <a:t> but not in </a:t>
            </a:r>
            <a:r>
              <a:rPr lang="en-US" sz="5400" b="1" dirty="0"/>
              <a:t>1</a:t>
            </a:r>
            <a:r>
              <a:rPr lang="en-US" sz="5400" dirty="0"/>
              <a:t> or </a:t>
            </a:r>
            <a:r>
              <a:rPr lang="en-US" sz="5400" b="1" dirty="0"/>
              <a:t>2</a:t>
            </a:r>
            <a:r>
              <a:rPr lang="en-US" sz="5400" dirty="0"/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635" y="3345336"/>
            <a:ext cx="4707569" cy="2864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02884" y="5628648"/>
            <a:ext cx="3841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Unbalanced!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958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72240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dirty="0"/>
              <a:t>3. If the floor </a:t>
            </a:r>
            <a:r>
              <a:rPr lang="en-US" sz="5400" dirty="0" smtClean="0"/>
              <a:t>were </a:t>
            </a:r>
            <a:r>
              <a:rPr lang="en-US" sz="5400" dirty="0"/>
              <a:t>covered with ice, how would the motion of the cabinet change?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590" y="3416320"/>
            <a:ext cx="4707569" cy="2864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ultiply 4"/>
          <p:cNvSpPr/>
          <p:nvPr/>
        </p:nvSpPr>
        <p:spPr>
          <a:xfrm>
            <a:off x="4339989" y="4421875"/>
            <a:ext cx="614149" cy="600501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/>
          <p:nvPr/>
        </p:nvSpPr>
        <p:spPr>
          <a:xfrm>
            <a:off x="393307" y="1026676"/>
            <a:ext cx="8655159" cy="170277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1" dirty="0">
                <a:ln>
                  <a:noFill/>
                </a:ln>
                <a:gradFill>
                  <a:gsLst>
                    <a:gs pos="0">
                      <a:srgbClr val="FF7A6C"/>
                    </a:gs>
                    <a:gs pos="75000">
                      <a:srgbClr val="E52D17"/>
                    </a:gs>
                    <a:gs pos="100000">
                      <a:srgbClr val="E306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Book Antiqua"/>
                <a:ea typeface="Century Gothic"/>
                <a:cs typeface="Times New Roman"/>
              </a:rPr>
              <a:t>Grab a computer</a:t>
            </a:r>
            <a:endParaRPr lang="en-US" sz="1100" dirty="0">
              <a:effectLst/>
              <a:latin typeface="Century Gothic"/>
              <a:ea typeface="Century Gothic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1" dirty="0">
                <a:ln>
                  <a:noFill/>
                </a:ln>
                <a:gradFill>
                  <a:gsLst>
                    <a:gs pos="0">
                      <a:srgbClr val="FF7A6C"/>
                    </a:gs>
                    <a:gs pos="75000">
                      <a:srgbClr val="E52D17"/>
                    </a:gs>
                    <a:gs pos="100000">
                      <a:srgbClr val="E306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Book Antiqua"/>
                <a:ea typeface="Century Gothic"/>
                <a:cs typeface="Times New Roman"/>
              </a:rPr>
              <a:t>Go to </a:t>
            </a:r>
            <a:r>
              <a:rPr lang="en-US" sz="2000" b="1" i="1" u="sng" dirty="0">
                <a:ln>
                  <a:noFill/>
                </a:ln>
                <a:solidFill>
                  <a:srgbClr val="0070C0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Book Antiqua"/>
                <a:ea typeface="Century Gothic"/>
                <a:cs typeface="Times New Roman"/>
              </a:rPr>
              <a:t>http://shhsphysicalscience.weebly.com</a:t>
            </a:r>
            <a:endParaRPr lang="en-US" sz="1100" dirty="0">
              <a:effectLst/>
              <a:latin typeface="Century Gothic"/>
              <a:ea typeface="Century Gothic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i="1" dirty="0">
                <a:ln>
                  <a:noFill/>
                </a:ln>
                <a:gradFill>
                  <a:gsLst>
                    <a:gs pos="0">
                      <a:srgbClr val="FF7A6C"/>
                    </a:gs>
                    <a:gs pos="75000">
                      <a:srgbClr val="E52D17"/>
                    </a:gs>
                    <a:gs pos="100000">
                      <a:srgbClr val="E306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Book Antiqua"/>
                <a:ea typeface="Century Gothic"/>
                <a:cs typeface="Times New Roman"/>
              </a:rPr>
              <a:t>Mouse- over Foundations Physical Science </a:t>
            </a:r>
            <a:r>
              <a:rPr lang="en-US" sz="1100" dirty="0">
                <a:effectLst/>
                <a:latin typeface="Century Gothic"/>
                <a:ea typeface="Century Gothic"/>
                <a:cs typeface="Times New Roman"/>
                <a:sym typeface="Wingdings"/>
              </a:rPr>
              <a:t></a:t>
            </a:r>
            <a:r>
              <a:rPr lang="en-US" sz="2000" b="1" i="1" dirty="0">
                <a:ln>
                  <a:noFill/>
                </a:ln>
                <a:gradFill>
                  <a:gsLst>
                    <a:gs pos="0">
                      <a:srgbClr val="FF7A6C"/>
                    </a:gs>
                    <a:gs pos="75000">
                      <a:srgbClr val="E52D17"/>
                    </a:gs>
                    <a:gs pos="100000">
                      <a:srgbClr val="E306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Book Antiqua"/>
                <a:ea typeface="Century Gothic"/>
                <a:cs typeface="Times New Roman"/>
              </a:rPr>
              <a:t> Click Week 8 </a:t>
            </a:r>
            <a:r>
              <a:rPr lang="en-US" sz="1100" dirty="0">
                <a:effectLst/>
                <a:latin typeface="Century Gothic"/>
                <a:ea typeface="Century Gothic"/>
                <a:cs typeface="Times New Roman"/>
                <a:sym typeface="Wingdings"/>
              </a:rPr>
              <a:t></a:t>
            </a:r>
            <a:r>
              <a:rPr lang="en-US" sz="2000" b="1" i="1" dirty="0">
                <a:ln>
                  <a:noFill/>
                </a:ln>
                <a:gradFill>
                  <a:gsLst>
                    <a:gs pos="0">
                      <a:srgbClr val="FF7A6C"/>
                    </a:gs>
                    <a:gs pos="75000">
                      <a:srgbClr val="E52D17"/>
                    </a:gs>
                    <a:gs pos="100000">
                      <a:srgbClr val="E306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Book Antiqua"/>
                <a:ea typeface="Century Gothic"/>
                <a:cs typeface="Times New Roman"/>
              </a:rPr>
              <a:t> Click “Forces and Motion Virtual Lab”</a:t>
            </a:r>
            <a:r>
              <a:rPr lang="en-US" sz="1400" dirty="0">
                <a:effectLst/>
                <a:latin typeface="Book Antiqua"/>
                <a:ea typeface="Century Gothic"/>
                <a:cs typeface="Times New Roman"/>
              </a:rPr>
              <a:t/>
            </a:r>
            <a:br>
              <a:rPr lang="en-US" sz="1400" dirty="0">
                <a:effectLst/>
                <a:latin typeface="Book Antiqua"/>
                <a:ea typeface="Century Gothic"/>
                <a:cs typeface="Times New Roman"/>
              </a:rPr>
            </a:br>
            <a:endParaRPr lang="en-US" sz="1100" dirty="0">
              <a:effectLst/>
              <a:latin typeface="Century Gothic"/>
              <a:ea typeface="Century Gothic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2297" y="3903651"/>
            <a:ext cx="14008565" cy="147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3307" y="3195765"/>
            <a:ext cx="83913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At the end we will reflect on our goals.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8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361c5de5-f86c-40ef-adb1-58c31560dac3"/>
  <p:tag name="__PE_ORIG_SIZE" val="5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42c1149-d3ba-4b69-87b2-47a4b7447c8e"/>
  <p:tag name="__PE_ORIG_SIZE" val="5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124</Words>
  <Application>Microsoft Office PowerPoint</Application>
  <PresentationFormat>On-screen Show (4:3)</PresentationFormat>
  <Paragraphs>21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Poll Everywhere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Gessler</dc:creator>
  <cp:lastModifiedBy>james</cp:lastModifiedBy>
  <cp:revision>41</cp:revision>
  <dcterms:created xsi:type="dcterms:W3CDTF">2014-01-04T08:51:36Z</dcterms:created>
  <dcterms:modified xsi:type="dcterms:W3CDTF">2015-10-11T21:03:50Z</dcterms:modified>
</cp:coreProperties>
</file>