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70" d="100"/>
          <a:sy n="70" d="100"/>
        </p:scale>
        <p:origin x="-139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6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6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6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4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5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9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9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9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4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2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5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8650B-545E-465F-8A82-C5E47A469F8D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7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197658"/>
              </p:ext>
            </p:extLst>
          </p:nvPr>
        </p:nvGraphicFramePr>
        <p:xfrm>
          <a:off x="0" y="1371600"/>
          <a:ext cx="9145270" cy="439994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145270"/>
              </a:tblGrid>
              <a:tr h="1062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I can…</a:t>
                      </a:r>
                      <a:endParaRPr lang="en-US" sz="28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73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Define</a:t>
                      </a:r>
                      <a:r>
                        <a:rPr lang="en-US" sz="3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forces.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Explain types of friction.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97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Complete the </a:t>
            </a:r>
            <a:r>
              <a:rPr lang="en-US" i="1" dirty="0" err="1" smtClean="0"/>
              <a:t>Bellwork</a:t>
            </a:r>
            <a:r>
              <a:rPr lang="en-US" i="1" dirty="0" smtClean="0"/>
              <a:t> section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HSPS_Ch12s1-p356-Umbrll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371600"/>
            <a:ext cx="3803333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132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1. A </a:t>
            </a:r>
            <a:r>
              <a:rPr lang="en-US" b="1" dirty="0">
                <a:solidFill>
                  <a:srgbClr val="000000"/>
                </a:solidFill>
                <a:ea typeface="Times New Roman" pitchFamily="18" charset="0"/>
                <a:cs typeface="Minion-Bold" charset="0"/>
              </a:rPr>
              <a:t>force </a:t>
            </a:r>
            <a:r>
              <a:rPr lang="en-US" dirty="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is a 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push or </a:t>
            </a:r>
            <a:r>
              <a:rPr lang="en-US" dirty="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a pull that acts on an object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.</a:t>
            </a:r>
          </a:p>
          <a:p>
            <a:pPr marL="0" indent="0">
              <a:buNone/>
            </a:pPr>
            <a:r>
              <a:rPr lang="en-US" b="1" smtClean="0"/>
              <a:t>2. A </a:t>
            </a:r>
            <a:r>
              <a:rPr lang="en-US" b="1" dirty="0"/>
              <a:t>force can cause a resting object to move, or it can accelerate a moving object by changing the object’s speed or direction.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ea typeface="Times New Roman" pitchFamily="18" charset="0"/>
              <a:cs typeface="Minion-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35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58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Complete the Bellwork section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Get your bubble lab 2. Flip to the graph</dc:title>
  <dc:creator>james</dc:creator>
  <cp:lastModifiedBy>james</cp:lastModifiedBy>
  <cp:revision>17</cp:revision>
  <dcterms:created xsi:type="dcterms:W3CDTF">2015-09-23T18:27:21Z</dcterms:created>
  <dcterms:modified xsi:type="dcterms:W3CDTF">2015-10-05T23:31:31Z</dcterms:modified>
</cp:coreProperties>
</file>