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5" r:id="rId2"/>
    <p:sldId id="265" r:id="rId3"/>
    <p:sldId id="271" r:id="rId4"/>
    <p:sldId id="272" r:id="rId5"/>
    <p:sldId id="291" r:id="rId6"/>
    <p:sldId id="282" r:id="rId7"/>
    <p:sldId id="274" r:id="rId8"/>
    <p:sldId id="283" r:id="rId9"/>
    <p:sldId id="284" r:id="rId10"/>
    <p:sldId id="275" r:id="rId11"/>
    <p:sldId id="281" r:id="rId12"/>
    <p:sldId id="286" r:id="rId13"/>
    <p:sldId id="287" r:id="rId14"/>
    <p:sldId id="292" r:id="rId15"/>
    <p:sldId id="293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9F56-7443-4B47-A59F-C5D7B33CBF33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CB7D-BF4E-1446-AA25-7CBBEE977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7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4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5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7F5-FE32-9745-9440-E836A67534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P5w8qPa-ds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w8qPa-ds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9iN_chWhTs&amp;feature=iv&amp;src_vid=P5w8qPa-dsQ&amp;annotation_id=annotation_3659875835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83503"/>
              </p:ext>
            </p:extLst>
          </p:nvPr>
        </p:nvGraphicFramePr>
        <p:xfrm>
          <a:off x="608330" y="1866900"/>
          <a:ext cx="7640320" cy="2149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0320"/>
              </a:tblGrid>
              <a:tr h="38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can…</a:t>
                      </a:r>
                      <a:endParaRPr lang="en-US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0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Distinguish </a:t>
                      </a:r>
                      <a:r>
                        <a:rPr lang="en-US" sz="2400" dirty="0">
                          <a:effectLst/>
                        </a:rPr>
                        <a:t>between </a:t>
                      </a:r>
                      <a:r>
                        <a:rPr lang="en-US" sz="2400" dirty="0" smtClean="0">
                          <a:effectLst/>
                        </a:rPr>
                        <a:t>types of </a:t>
                      </a:r>
                      <a:r>
                        <a:rPr lang="en-US" sz="2400" dirty="0">
                          <a:effectLst/>
                        </a:rPr>
                        <a:t>energy.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Define conservation and conversion of energies.</a:t>
                      </a:r>
                      <a:endParaRPr lang="en-US" sz="1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7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799" y="676275"/>
            <a:ext cx="8026163" cy="300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</a:t>
            </a:r>
            <a:r>
              <a:rPr lang="en-US" dirty="0" smtClean="0"/>
              <a:t>. ______________ energy is the energy ___________ in chemical __________.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1" y="1015127"/>
            <a:ext cx="5162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1" y="1714797"/>
            <a:ext cx="5162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412" y="2328862"/>
            <a:ext cx="5162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www.lastchanceautorepairs.com/wp-content/uploads/2011/08/Auto-Emissions-Repair-Aurora-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025336"/>
            <a:ext cx="6626226" cy="25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_____________ energy is the energy associated with _____________________that do work.</a:t>
            </a:r>
            <a:endParaRPr lang="en-US" dirty="0"/>
          </a:p>
        </p:txBody>
      </p:sp>
      <p:pic>
        <p:nvPicPr>
          <p:cNvPr id="6146" name="Picture 2" descr="http://www.samuitimes.com/wp-content/uploads/2015/08/light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59" y="2914650"/>
            <a:ext cx="5936615" cy="37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091" y="0"/>
            <a:ext cx="278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Electrical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7191" y="1230712"/>
            <a:ext cx="463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lectric charges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8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4040"/>
            <a:ext cx="9144000" cy="2976860"/>
          </a:xfrm>
        </p:spPr>
        <p:txBody>
          <a:bodyPr>
            <a:normAutofit/>
          </a:bodyPr>
          <a:lstStyle/>
          <a:p>
            <a:r>
              <a:rPr lang="en-US" dirty="0" smtClean="0"/>
              <a:t>10. ____________________ is the energy that _________________ in the form of _______________.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86728" y="682169"/>
            <a:ext cx="51990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Electromagnetic energy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8903" y="1623804"/>
            <a:ext cx="4290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ravels through space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063" y="2042220"/>
            <a:ext cx="5369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goscienceseven.com/ecosystems/UVarticles/IMAGES/EMR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7" y="3245674"/>
            <a:ext cx="5692775" cy="36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232" y="36908"/>
            <a:ext cx="4855595" cy="6821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11. _____________ energy is the energy ___________ in atomic _____________. Energy is __________ during nuclear __________ and ____________.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9763" y="113405"/>
            <a:ext cx="240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9763" y="2823863"/>
            <a:ext cx="1906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330" y="1523998"/>
            <a:ext cx="30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15" y="4336551"/>
            <a:ext cx="2626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released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5331" y="5004493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fission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7828" y="5661123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s://upload.wikimedia.org/wikipedia/commons/thumb/1/15/Nuclear_fission.svg/2000px-Nuclear_fi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45" y="88700"/>
            <a:ext cx="3868005" cy="6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232" y="3909118"/>
            <a:ext cx="8889118" cy="294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12. Energy can be  ___________ from one ________to another.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75611" y="4106464"/>
            <a:ext cx="307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converted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6552" y="4921893"/>
            <a:ext cx="1575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s3media.247sports.com/Uploads/Assets/963/870/2870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29" y="36908"/>
            <a:ext cx="6753609" cy="37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232" y="3909118"/>
            <a:ext cx="8889118" cy="294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13. The ________________________ states that energy cannot be _______ or _____________.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69636" y="4239366"/>
            <a:ext cx="7274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Conservation of Energy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4972" y="4882450"/>
            <a:ext cx="234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949" y="5469873"/>
            <a:ext cx="305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destroyed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image.wikifoundry.com/image/2/8bKyOnADUz9OY7aJZffUlw25124/GW520H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" y="564255"/>
            <a:ext cx="8740341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the practice questions on your own and then check with a neighbor!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will check them as a class.</a:t>
            </a:r>
          </a:p>
          <a:p>
            <a:r>
              <a:rPr lang="en-US" dirty="0" smtClean="0"/>
              <a:t>Afterwards, </a:t>
            </a:r>
            <a:r>
              <a:rPr lang="en-US" dirty="0" smtClean="0"/>
              <a:t>we will </a:t>
            </a:r>
            <a:r>
              <a:rPr lang="en-US" smtClean="0"/>
              <a:t>review our quiz.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198" y="567035"/>
            <a:ext cx="8235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 as many types of energies as you can.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upload.wikimedia.org/wikipedia/commons/2/23/Lightning_over_Oradea_Romania_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58" y="1746766"/>
            <a:ext cx="6100932" cy="4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 smtClean="0"/>
              <a:t>1. What are the forms of potential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485" y="2179934"/>
            <a:ext cx="80627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– Gravitational potential energy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 – Elastic potential energy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What is elastic potential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587" y="1938634"/>
            <a:ext cx="87119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Potential energy of an object that is stretched or compressed.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3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09850" y="-1782763"/>
            <a:ext cx="8229600" cy="5851525"/>
          </a:xfrm>
        </p:spPr>
        <p:txBody>
          <a:bodyPr/>
          <a:lstStyle/>
          <a:p>
            <a:r>
              <a:rPr lang="en-US" dirty="0" smtClean="0"/>
              <a:t>3.    a-Predict</a:t>
            </a:r>
            <a:br>
              <a:rPr lang="en-US" dirty="0" smtClean="0"/>
            </a:br>
            <a:r>
              <a:rPr lang="en-US" dirty="0" smtClean="0"/>
              <a:t>          b-Observe</a:t>
            </a:r>
            <a:br>
              <a:rPr lang="en-US" dirty="0" smtClean="0"/>
            </a:br>
            <a:r>
              <a:rPr lang="en-US" dirty="0" smtClean="0"/>
              <a:t>        c-Explain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610100"/>
            <a:ext cx="8915400" cy="211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How does the </a:t>
            </a:r>
            <a:r>
              <a:rPr lang="en-US" dirty="0" smtClean="0">
                <a:hlinkClick r:id="rId2"/>
              </a:rPr>
              <a:t>experiment</a:t>
            </a:r>
            <a:r>
              <a:rPr lang="en-US" dirty="0" smtClean="0"/>
              <a:t> demonstrate elastic potential energy?</a:t>
            </a:r>
            <a:endParaRPr lang="en-US" dirty="0"/>
          </a:p>
        </p:txBody>
      </p:sp>
      <p:pic>
        <p:nvPicPr>
          <p:cNvPr id="1026" name="Picture 2" descr="Image result for waterme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954086"/>
            <a:ext cx="33813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9050"/>
            <a:ext cx="8915400" cy="2114550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How does the </a:t>
            </a:r>
            <a:r>
              <a:rPr lang="en-US" dirty="0" smtClean="0">
                <a:hlinkClick r:id="rId3"/>
              </a:rPr>
              <a:t>experiment</a:t>
            </a:r>
            <a:r>
              <a:rPr lang="en-US" dirty="0" smtClean="0"/>
              <a:t> demonstrate elastic potential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862138"/>
            <a:ext cx="4962525" cy="48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hlinkClick r:id="rId5"/>
          </p:cNvPr>
          <p:cNvSpPr/>
          <p:nvPr/>
        </p:nvSpPr>
        <p:spPr>
          <a:xfrm>
            <a:off x="433382" y="3340881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6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7772400" cy="1470025"/>
          </a:xfrm>
        </p:spPr>
        <p:txBody>
          <a:bodyPr/>
          <a:lstStyle/>
          <a:p>
            <a:r>
              <a:rPr lang="en-US" dirty="0" smtClean="0"/>
              <a:t>5. What are the major forms of energy?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00877"/>
            <a:ext cx="87119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-Mechanical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-Thermal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-Chemical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-Electrical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-Electromagnetic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-Nuclear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____________________ is the ______ of _____________________.</a:t>
            </a:r>
            <a:endParaRPr lang="en-US" dirty="0"/>
          </a:p>
        </p:txBody>
      </p:sp>
      <p:pic>
        <p:nvPicPr>
          <p:cNvPr id="3074" name="Picture 2" descr="http://media.wiley.com/Lux/53/331453.imag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81161"/>
            <a:ext cx="6130925" cy="44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2925" y="-42565"/>
            <a:ext cx="560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Mechanical energy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458" y="593333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9270" y="743595"/>
            <a:ext cx="6151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otential and kinetic energy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3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34385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7. _____________ is the total potential and kinetic energy associated with the _____________ of all the ___________ in an object.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037" y="195977"/>
            <a:ext cx="47686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Thermal energy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37" y="1624727"/>
            <a:ext cx="35875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2287" y="1624726"/>
            <a:ext cx="38161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particles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koshersamurai.files.wordpress.com/2013/03/lava-flowing-down-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75" y="3026851"/>
            <a:ext cx="4586523" cy="30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295</Words>
  <Application>Microsoft Office PowerPoint</Application>
  <PresentationFormat>On-screen Show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1. What are the forms of potential energy?</vt:lpstr>
      <vt:lpstr>2. What is elastic potential energy?</vt:lpstr>
      <vt:lpstr>3.    a-Predict           b-Observe         c-Explain</vt:lpstr>
      <vt:lpstr>4. How does the experiment demonstrate elastic potential energy?</vt:lpstr>
      <vt:lpstr>5. What are the major forms of energy?</vt:lpstr>
      <vt:lpstr>6. ____________________ is the ______ of _____________________.</vt:lpstr>
      <vt:lpstr>7. _____________ is the total potential and kinetic energy associated with the _____________ of all the ___________ in an object.</vt:lpstr>
      <vt:lpstr>PowerPoint Presentation</vt:lpstr>
      <vt:lpstr>9. _____________ energy is the energy associated with _____________________that do work.</vt:lpstr>
      <vt:lpstr>10. ____________________ is the energy that _________________ in the form of _______________.</vt:lpstr>
      <vt:lpstr>PowerPoint Presentation</vt:lpstr>
      <vt:lpstr>PowerPoint Presentation</vt:lpstr>
      <vt:lpstr>PowerPoint Presentation</vt:lpstr>
      <vt:lpstr>Do the practice questions on your own and then check with a neighbor!</vt:lpstr>
    </vt:vector>
  </TitlesOfParts>
  <Company>Poll Everywhere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Gessler</dc:creator>
  <cp:lastModifiedBy>Perry, Juliet</cp:lastModifiedBy>
  <cp:revision>71</cp:revision>
  <dcterms:created xsi:type="dcterms:W3CDTF">2014-01-04T08:51:36Z</dcterms:created>
  <dcterms:modified xsi:type="dcterms:W3CDTF">2017-11-13T12:06:01Z</dcterms:modified>
</cp:coreProperties>
</file>