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96" y="-3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40DF8-73FF-408B-9661-428104A14E37}" type="datetimeFigureOut">
              <a:rPr lang="en-US" smtClean="0"/>
              <a:t>9/25/2016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1F562-9387-49A2-8DEB-0D8D9B834B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63607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40DF8-73FF-408B-9661-428104A14E37}" type="datetimeFigureOut">
              <a:rPr lang="en-US" smtClean="0"/>
              <a:t>9/25/2016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1F562-9387-49A2-8DEB-0D8D9B834B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807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40DF8-73FF-408B-9661-428104A14E37}" type="datetimeFigureOut">
              <a:rPr lang="en-US" smtClean="0"/>
              <a:t>9/25/2016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1F562-9387-49A2-8DEB-0D8D9B834B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5189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40DF8-73FF-408B-9661-428104A14E37}" type="datetimeFigureOut">
              <a:rPr lang="en-US" smtClean="0"/>
              <a:t>9/25/2016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1F562-9387-49A2-8DEB-0D8D9B834B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8449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40DF8-73FF-408B-9661-428104A14E37}" type="datetimeFigureOut">
              <a:rPr lang="en-US" smtClean="0"/>
              <a:t>9/25/2016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1F562-9387-49A2-8DEB-0D8D9B834B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5984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40DF8-73FF-408B-9661-428104A14E37}" type="datetimeFigureOut">
              <a:rPr lang="en-US" smtClean="0"/>
              <a:t>9/25/2016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1F562-9387-49A2-8DEB-0D8D9B834B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66834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40DF8-73FF-408B-9661-428104A14E37}" type="datetimeFigureOut">
              <a:rPr lang="en-US" smtClean="0"/>
              <a:t>9/25/2016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1F562-9387-49A2-8DEB-0D8D9B834B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0246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40DF8-73FF-408B-9661-428104A14E37}" type="datetimeFigureOut">
              <a:rPr lang="en-US" smtClean="0"/>
              <a:t>9/25/2016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1F562-9387-49A2-8DEB-0D8D9B834B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15764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40DF8-73FF-408B-9661-428104A14E37}" type="datetimeFigureOut">
              <a:rPr lang="en-US" smtClean="0"/>
              <a:t>9/25/2016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1F562-9387-49A2-8DEB-0D8D9B834B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47967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40DF8-73FF-408B-9661-428104A14E37}" type="datetimeFigureOut">
              <a:rPr lang="en-US" smtClean="0"/>
              <a:t>9/25/2016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1F562-9387-49A2-8DEB-0D8D9B834B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5959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40DF8-73FF-408B-9661-428104A14E37}" type="datetimeFigureOut">
              <a:rPr lang="en-US" smtClean="0"/>
              <a:t>9/25/2016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1F562-9387-49A2-8DEB-0D8D9B834B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255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840DF8-73FF-408B-9661-428104A14E37}" type="datetimeFigureOut">
              <a:rPr lang="en-US" smtClean="0"/>
              <a:t>9/25/2016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01F562-9387-49A2-8DEB-0D8D9B834B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9731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457200"/>
            <a:ext cx="3133090" cy="3125788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4572000" y="696583"/>
            <a:ext cx="4114800" cy="2209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Time is passing, but the distance does not change.</a:t>
            </a:r>
          </a:p>
          <a:p>
            <a:pPr algn="ctr"/>
            <a:r>
              <a:rPr lang="en-US" sz="2800" dirty="0" smtClean="0"/>
              <a:t>The object is </a:t>
            </a:r>
            <a:r>
              <a:rPr lang="en-US" sz="2800" b="1" dirty="0" smtClean="0"/>
              <a:t>stationary</a:t>
            </a:r>
            <a:r>
              <a:rPr lang="en-US" sz="2800" dirty="0" smtClean="0"/>
              <a:t>.</a:t>
            </a:r>
            <a:endParaRPr lang="en-US" sz="2800" dirty="0"/>
          </a:p>
        </p:txBody>
      </p:sp>
      <p:pic>
        <p:nvPicPr>
          <p:cNvPr id="6" name="Picture 5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7180" y="4041823"/>
            <a:ext cx="2856548" cy="2560955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4708585" y="4041823"/>
            <a:ext cx="4114800" cy="2209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Distance and time increase constantly. Slope does not change.</a:t>
            </a:r>
          </a:p>
          <a:p>
            <a:pPr algn="ctr"/>
            <a:r>
              <a:rPr lang="en-US" sz="2800" dirty="0" smtClean="0"/>
              <a:t>The object is </a:t>
            </a:r>
            <a:r>
              <a:rPr lang="en-US" sz="2800" b="1" dirty="0" smtClean="0"/>
              <a:t>at constant speed</a:t>
            </a:r>
            <a:r>
              <a:rPr lang="en-US" sz="2800" dirty="0" smtClean="0"/>
              <a:t>.</a:t>
            </a:r>
            <a:endParaRPr lang="en-US" sz="2800" dirty="0"/>
          </a:p>
        </p:txBody>
      </p:sp>
      <p:sp>
        <p:nvSpPr>
          <p:cNvPr id="9" name="Rectangle 8"/>
          <p:cNvSpPr/>
          <p:nvPr/>
        </p:nvSpPr>
        <p:spPr>
          <a:xfrm>
            <a:off x="435031" y="-44806"/>
            <a:ext cx="783451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1. Distance vs. time graphs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34483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457200"/>
            <a:ext cx="2942908" cy="2511425"/>
          </a:xfrm>
          <a:prstGeom prst="rect">
            <a:avLst/>
          </a:prstGeom>
        </p:spPr>
      </p:pic>
      <p:pic>
        <p:nvPicPr>
          <p:cNvPr id="6" name="Picture 5"/>
          <p:cNvPicPr/>
          <p:nvPr/>
        </p:nvPicPr>
        <p:blipFill>
          <a:blip r:embed="rId3"/>
          <a:stretch>
            <a:fillRect/>
          </a:stretch>
        </p:blipFill>
        <p:spPr>
          <a:xfrm>
            <a:off x="1190307" y="4114800"/>
            <a:ext cx="2924493" cy="2496185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4572000" y="696583"/>
            <a:ext cx="4114800" cy="2209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Steeper line indicates </a:t>
            </a:r>
            <a:r>
              <a:rPr lang="en-US" sz="2800" b="1" dirty="0" smtClean="0"/>
              <a:t>higher speed</a:t>
            </a:r>
            <a:r>
              <a:rPr lang="en-US" sz="2800" dirty="0" smtClean="0"/>
              <a:t>. Both are constant.</a:t>
            </a:r>
            <a:endParaRPr lang="en-US" sz="2800" dirty="0"/>
          </a:p>
        </p:txBody>
      </p:sp>
      <p:sp>
        <p:nvSpPr>
          <p:cNvPr id="8" name="Rectangle 7"/>
          <p:cNvSpPr/>
          <p:nvPr/>
        </p:nvSpPr>
        <p:spPr>
          <a:xfrm>
            <a:off x="4708585" y="4041823"/>
            <a:ext cx="4114800" cy="2209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Curved lines indicate an </a:t>
            </a:r>
            <a:r>
              <a:rPr lang="en-US" sz="2800" b="1" dirty="0" smtClean="0"/>
              <a:t>increase in speed</a:t>
            </a:r>
            <a:r>
              <a:rPr lang="en-US" sz="2800" dirty="0" smtClean="0"/>
              <a:t>. The object is </a:t>
            </a:r>
            <a:r>
              <a:rPr lang="en-US" sz="2800" b="1" dirty="0" smtClean="0"/>
              <a:t>accelerating</a:t>
            </a:r>
            <a:r>
              <a:rPr lang="en-US" sz="2800" dirty="0" smtClean="0"/>
              <a:t> positively.</a:t>
            </a:r>
            <a:endParaRPr lang="en-US" sz="2800" dirty="0"/>
          </a:p>
        </p:txBody>
      </p:sp>
      <p:sp>
        <p:nvSpPr>
          <p:cNvPr id="9" name="Rectangle 8"/>
          <p:cNvSpPr/>
          <p:nvPr/>
        </p:nvSpPr>
        <p:spPr>
          <a:xfrm>
            <a:off x="435031" y="-44806"/>
            <a:ext cx="783451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1. Distance vs. time graphs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40843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4572000" y="533400"/>
            <a:ext cx="4114800" cy="2209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Horizontal line on the speed vs. time graph indicates speed is NOT changing as time passes. </a:t>
            </a:r>
            <a:r>
              <a:rPr lang="en-US" sz="2800" b="1" dirty="0" smtClean="0"/>
              <a:t>Constant speed</a:t>
            </a:r>
            <a:r>
              <a:rPr lang="en-US" sz="2800" dirty="0" smtClean="0"/>
              <a:t>.</a:t>
            </a:r>
            <a:endParaRPr lang="en-US" sz="2800" dirty="0"/>
          </a:p>
        </p:txBody>
      </p:sp>
      <p:sp>
        <p:nvSpPr>
          <p:cNvPr id="8" name="Rectangle 7"/>
          <p:cNvSpPr/>
          <p:nvPr/>
        </p:nvSpPr>
        <p:spPr>
          <a:xfrm>
            <a:off x="2438401" y="3733800"/>
            <a:ext cx="2438400" cy="2209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Speed is increasing. Object is </a:t>
            </a:r>
            <a:r>
              <a:rPr lang="en-US" sz="2800" b="1" dirty="0" smtClean="0"/>
              <a:t>accelerating</a:t>
            </a:r>
            <a:r>
              <a:rPr lang="en-US" sz="2800" dirty="0" smtClean="0"/>
              <a:t>.</a:t>
            </a:r>
            <a:endParaRPr lang="en-US" sz="2800" dirty="0"/>
          </a:p>
        </p:txBody>
      </p:sp>
      <p:sp>
        <p:nvSpPr>
          <p:cNvPr id="9" name="Rectangle 8"/>
          <p:cNvSpPr/>
          <p:nvPr/>
        </p:nvSpPr>
        <p:spPr>
          <a:xfrm>
            <a:off x="518483" y="-44806"/>
            <a:ext cx="766761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2. Velocity vs. time graphs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10" name="Picture 9"/>
          <p:cNvPicPr/>
          <p:nvPr/>
        </p:nvPicPr>
        <p:blipFill>
          <a:blip r:embed="rId2"/>
          <a:stretch>
            <a:fillRect/>
          </a:stretch>
        </p:blipFill>
        <p:spPr>
          <a:xfrm>
            <a:off x="1190307" y="685800"/>
            <a:ext cx="2744947" cy="2276475"/>
          </a:xfrm>
          <a:prstGeom prst="rect">
            <a:avLst/>
          </a:prstGeom>
        </p:spPr>
      </p:pic>
      <p:pic>
        <p:nvPicPr>
          <p:cNvPr id="11" name="Picture 10"/>
          <p:cNvPicPr/>
          <p:nvPr/>
        </p:nvPicPr>
        <p:blipFill>
          <a:blip r:embed="rId3"/>
          <a:stretch>
            <a:fillRect/>
          </a:stretch>
        </p:blipFill>
        <p:spPr>
          <a:xfrm>
            <a:off x="76200" y="3733800"/>
            <a:ext cx="2404110" cy="2209800"/>
          </a:xfrm>
          <a:prstGeom prst="rect">
            <a:avLst/>
          </a:prstGeom>
        </p:spPr>
      </p:pic>
      <p:pic>
        <p:nvPicPr>
          <p:cNvPr id="12" name="Picture 11"/>
          <p:cNvPicPr/>
          <p:nvPr/>
        </p:nvPicPr>
        <p:blipFill>
          <a:blip r:embed="rId4"/>
          <a:stretch>
            <a:fillRect/>
          </a:stretch>
        </p:blipFill>
        <p:spPr>
          <a:xfrm>
            <a:off x="4876800" y="3715871"/>
            <a:ext cx="2283460" cy="2004152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6891491" y="3693459"/>
            <a:ext cx="2252509" cy="2209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Speed is decreasing. Object is decelerating.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671873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4558553" y="2514600"/>
            <a:ext cx="4114800" cy="2209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Steeper slope indicates </a:t>
            </a:r>
            <a:r>
              <a:rPr lang="en-US" sz="2800" b="1" dirty="0" smtClean="0"/>
              <a:t>greater acceleration</a:t>
            </a:r>
            <a:r>
              <a:rPr lang="en-US" sz="2800" dirty="0" smtClean="0"/>
              <a:t>.</a:t>
            </a:r>
            <a:endParaRPr lang="en-US" sz="2800" dirty="0"/>
          </a:p>
        </p:txBody>
      </p:sp>
      <p:sp>
        <p:nvSpPr>
          <p:cNvPr id="9" name="Rectangle 8"/>
          <p:cNvSpPr/>
          <p:nvPr/>
        </p:nvSpPr>
        <p:spPr>
          <a:xfrm>
            <a:off x="518483" y="-44806"/>
            <a:ext cx="766761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2. Velocity vs. time graphs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14" name="Picture 13"/>
          <p:cNvPicPr/>
          <p:nvPr/>
        </p:nvPicPr>
        <p:blipFill>
          <a:blip r:embed="rId2"/>
          <a:stretch>
            <a:fillRect/>
          </a:stretch>
        </p:blipFill>
        <p:spPr>
          <a:xfrm>
            <a:off x="846156" y="2362200"/>
            <a:ext cx="2960370" cy="2787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0602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129</Words>
  <Application>Microsoft Office PowerPoint</Application>
  <PresentationFormat>On-screen Show (4:3)</PresentationFormat>
  <Paragraphs>14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james</dc:creator>
  <cp:lastModifiedBy>james</cp:lastModifiedBy>
  <cp:revision>2</cp:revision>
  <dcterms:created xsi:type="dcterms:W3CDTF">2016-09-25T20:19:07Z</dcterms:created>
  <dcterms:modified xsi:type="dcterms:W3CDTF">2016-09-25T20:39:13Z</dcterms:modified>
</cp:coreProperties>
</file>