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9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6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7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8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4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5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0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2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0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5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1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F3EC3-4B59-47C1-80D9-601FA4F683B9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2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Bellwork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…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How would you compare the </a:t>
            </a:r>
            <a:r>
              <a:rPr lang="en-US" sz="5400" b="1" i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density</a:t>
            </a:r>
            <a:r>
              <a:rPr lang="en-US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of the two items below?</a:t>
            </a:r>
            <a:endParaRPr lang="en-US" sz="5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076700"/>
            <a:ext cx="5273358" cy="211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7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</a:t>
            </a:r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288694"/>
            <a:ext cx="80772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 algn="l">
              <a:buAutoNum type="arabicPeriod"/>
            </a:pPr>
            <a:r>
              <a:rPr lang="en-US" dirty="0" smtClean="0"/>
              <a:t>Density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Formula for density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endParaRPr lang="en-US" dirty="0" smtClean="0">
              <a:sym typeface="Wingdings" panose="05000000000000000000" pitchFamily="2" charset="2"/>
            </a:endParaRPr>
          </a:p>
          <a:p>
            <a:pPr marL="742950" indent="-742950" algn="l"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Using the triangle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71101" y="1676400"/>
            <a:ext cx="578837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closely packed particles of a substance are; the ratio of mass to volume</a:t>
            </a:r>
            <a:endParaRPr lang="en-US" sz="20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940285" y="3048000"/>
                <a:ext cx="2335959" cy="1515928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cap="none" spc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mbria Math"/>
                        </a:rPr>
                        <m:t>𝐷</m:t>
                      </m:r>
                      <m:r>
                        <a:rPr lang="en-US" sz="5400" b="0" i="1" cap="none" spc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5400" b="0" i="1" cap="none" spc="0" smtClean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400" b="0" i="1" cap="none" spc="0" smtClean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en-US" sz="5400" b="0" i="1" cap="none" spc="0" smtClean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US" sz="54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285" y="3048000"/>
                <a:ext cx="2335959" cy="1515928"/>
              </a:xfrm>
              <a:prstGeom prst="rect">
                <a:avLst/>
              </a:prstGeom>
              <a:blipFill rotWithShape="1">
                <a:blip r:embed="rId2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Image result for formula triangl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029200"/>
            <a:ext cx="1937396" cy="16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186503" y="4762500"/>
            <a:ext cx="4570397" cy="2095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Cover the variable you want to find…</a:t>
            </a:r>
            <a:br>
              <a:rPr lang="en-US" dirty="0" smtClean="0"/>
            </a:br>
            <a:r>
              <a:rPr lang="en-US" dirty="0" smtClean="0"/>
              <a:t>_________ if on top</a:t>
            </a:r>
          </a:p>
          <a:p>
            <a:pPr algn="l"/>
            <a:r>
              <a:rPr lang="en-US" dirty="0" smtClean="0"/>
              <a:t>_________ if side by side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44429" y="5917654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24587" y="5169606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38747" y="5917654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76244" y="5513457"/>
            <a:ext cx="1676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divide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85121" y="6008495"/>
            <a:ext cx="198016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multiply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068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Let’s Practice!!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dirty="0" smtClean="0"/>
              <a:t>Complete </a:t>
            </a:r>
            <a:r>
              <a:rPr lang="en-US" dirty="0" smtClean="0"/>
              <a:t>page 5 on your own.</a:t>
            </a:r>
          </a:p>
          <a:p>
            <a:r>
              <a:rPr lang="en-US" dirty="0" smtClean="0"/>
              <a:t>Complete pages 6-7 with a partner if you would like.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19400"/>
            <a:ext cx="3943350" cy="3659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312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Graphing </a:t>
            </a:r>
            <a:br>
              <a:rPr lang="en-US" dirty="0" smtClean="0"/>
            </a:br>
            <a:r>
              <a:rPr lang="en-US" i="1" dirty="0" smtClean="0"/>
              <a:t>Types of Graphs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52600"/>
            <a:ext cx="5972175" cy="419020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096000" y="1752600"/>
            <a:ext cx="3200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A ___________ allows us to compare data between ___________.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18198" y="2460864"/>
            <a:ext cx="28923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 graph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82369" y="4800600"/>
            <a:ext cx="2101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groups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666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16" y="1600200"/>
            <a:ext cx="5047275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99340" y="1546376"/>
            <a:ext cx="3592260" cy="5083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A ___________ allows us to compare ______ to the ___________, or percentages.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56804" y="2048470"/>
            <a:ext cx="2821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pie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graph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2600" y="3886200"/>
            <a:ext cx="14654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parts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62600" y="4495800"/>
            <a:ext cx="2895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whole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362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4913389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99340" y="1546376"/>
            <a:ext cx="3592260" cy="5083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A ___________ allows us to track __________, often over __________.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50745" y="2286000"/>
            <a:ext cx="29805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line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graph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58457" y="4297216"/>
            <a:ext cx="221855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changes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62600" y="5486400"/>
            <a:ext cx="2895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time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204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What should each graph have?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0" y="1295400"/>
            <a:ext cx="4038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Graph Title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Axes titles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Consistent scale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377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Let’s Practice!!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dirty="0" smtClean="0"/>
              <a:t>Complete </a:t>
            </a:r>
            <a:r>
              <a:rPr lang="en-US" dirty="0" smtClean="0"/>
              <a:t>“Graphing Packet” on your own!! </a:t>
            </a:r>
            <a:r>
              <a:rPr lang="en-US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14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148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Bellwork…</vt:lpstr>
      <vt:lpstr>Introduction to Density</vt:lpstr>
      <vt:lpstr>Let’s Practice!!</vt:lpstr>
      <vt:lpstr>Introduction to Graphing  Types of Graphs</vt:lpstr>
      <vt:lpstr>PowerPoint Presentation</vt:lpstr>
      <vt:lpstr>PowerPoint Presentation</vt:lpstr>
      <vt:lpstr>What should each graph have?</vt:lpstr>
      <vt:lpstr>Let’s Practice!!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Graphing</dc:title>
  <dc:creator>james</dc:creator>
  <cp:lastModifiedBy>Turner, Benjamin</cp:lastModifiedBy>
  <cp:revision>7</cp:revision>
  <dcterms:created xsi:type="dcterms:W3CDTF">2015-09-07T17:37:59Z</dcterms:created>
  <dcterms:modified xsi:type="dcterms:W3CDTF">2016-09-06T19:43:45Z</dcterms:modified>
</cp:coreProperties>
</file>