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322B-C379-4851-88DF-BD360BC2DE0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C107-62D1-478E-99F8-DF794D4F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6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322B-C379-4851-88DF-BD360BC2DE0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C107-62D1-478E-99F8-DF794D4F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322B-C379-4851-88DF-BD360BC2DE0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C107-62D1-478E-99F8-DF794D4F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9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322B-C379-4851-88DF-BD360BC2DE0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C107-62D1-478E-99F8-DF794D4F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322B-C379-4851-88DF-BD360BC2DE0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C107-62D1-478E-99F8-DF794D4F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322B-C379-4851-88DF-BD360BC2DE0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C107-62D1-478E-99F8-DF794D4F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0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322B-C379-4851-88DF-BD360BC2DE0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C107-62D1-478E-99F8-DF794D4F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8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322B-C379-4851-88DF-BD360BC2DE0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C107-62D1-478E-99F8-DF794D4F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0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322B-C379-4851-88DF-BD360BC2DE0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C107-62D1-478E-99F8-DF794D4F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322B-C379-4851-88DF-BD360BC2DE0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C107-62D1-478E-99F8-DF794D4F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0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322B-C379-4851-88DF-BD360BC2DE0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C107-62D1-478E-99F8-DF794D4F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2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D322B-C379-4851-88DF-BD360BC2DE0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2C107-62D1-478E-99F8-DF794D4F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61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1. What is density?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If a block of aluminum has a mass of 270 grams and a volume of 100 ml, what is its density? Will it sink or float in water?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4932" y="1143000"/>
            <a:ext cx="6254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Mass to volume ratio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1423" y="4419600"/>
            <a:ext cx="6909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270g/100 ml = 2.7 g/ml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18442" y="5342930"/>
            <a:ext cx="3324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It will sink!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571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779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3. Density </a:t>
            </a:r>
            <a:r>
              <a:rPr lang="en-US" dirty="0" smtClean="0">
                <a:sym typeface="Wingdings" pitchFamily="2" charset="2"/>
              </a:rPr>
              <a:t>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590635"/>
            <a:ext cx="633942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Mass to volume ratio; how tightly packed matter is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318501" y="3496270"/>
                <a:ext cx="2558714" cy="15220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/>
                        </a:rPr>
                        <m:t>𝑫</m:t>
                      </m:r>
                      <m:r>
                        <a:rPr lang="en-US" sz="5400" b="1" i="1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5400" b="1" i="1" smtClean="0">
                              <a:ln w="11430"/>
                              <a:gradFill>
                                <a:gsLst>
                                  <a:gs pos="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  <a:gs pos="2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50000">
                                    <a:schemeClr val="accent6">
                                      <a:shade val="89000"/>
                                      <a:satMod val="110000"/>
                                    </a:schemeClr>
                                  </a:gs>
                                  <a:gs pos="7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10000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n w="11430"/>
                              <a:gradFill>
                                <a:gsLst>
                                  <a:gs pos="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  <a:gs pos="2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50000">
                                    <a:schemeClr val="accent6">
                                      <a:shade val="89000"/>
                                      <a:satMod val="110000"/>
                                    </a:schemeClr>
                                  </a:gs>
                                  <a:gs pos="7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10000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en-US" sz="5400" b="1" i="1" smtClean="0">
                              <a:ln w="11430"/>
                              <a:gradFill>
                                <a:gsLst>
                                  <a:gs pos="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  <a:gs pos="2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50000">
                                    <a:schemeClr val="accent6">
                                      <a:shade val="89000"/>
                                      <a:satMod val="110000"/>
                                    </a:schemeClr>
                                  </a:gs>
                                  <a:gs pos="7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10000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𝒗</m:t>
                          </m:r>
                        </m:den>
                      </m:f>
                    </m:oMath>
                  </m:oMathPara>
                </a14:m>
                <a:endParaRPr lang="en-US" sz="54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501" y="3496270"/>
                <a:ext cx="2558714" cy="1522020"/>
              </a:xfrm>
              <a:prstGeom prst="rect">
                <a:avLst/>
              </a:prstGeom>
              <a:blipFill rotWithShape="1">
                <a:blip r:embed="rId2"/>
                <a:stretch>
                  <a:fillRect b="-8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9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71800"/>
            <a:ext cx="89916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4</a:t>
            </a:r>
            <a:r>
              <a:rPr lang="en-US" dirty="0" smtClean="0"/>
              <a:t>. Density </a:t>
            </a:r>
            <a:r>
              <a:rPr lang="en-US" dirty="0" smtClean="0">
                <a:sym typeface="Wingdings" pitchFamily="2" charset="2"/>
              </a:rPr>
              <a:t>of water is __________ .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If a material has a density  ____________ it will _______________.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If a material has a density ____________ it will _____________.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1600200"/>
            <a:ext cx="63394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 g/ml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38600" y="2362200"/>
            <a:ext cx="63394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ess than 1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09" y="2976265"/>
            <a:ext cx="63394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float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4114800"/>
            <a:ext cx="633942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more than 1</a:t>
            </a:r>
            <a:endParaRPr lang="en-U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685800" y="4715010"/>
            <a:ext cx="63394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sink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137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779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5</a:t>
            </a:r>
            <a:r>
              <a:rPr lang="en-US" dirty="0" smtClean="0"/>
              <a:t>. Immiscible </a:t>
            </a:r>
            <a:r>
              <a:rPr lang="en-US" dirty="0" smtClean="0">
                <a:sym typeface="Wingdings" pitchFamily="2" charset="2"/>
              </a:rPr>
              <a:t>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1671957"/>
            <a:ext cx="633942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Liquids that do not form a homogeneous mixture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http://carpinteriavalleyassociation.org/wp-content/uploads/2013/07/Oil-and-Water-multi-racial-churche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6" y="3352799"/>
            <a:ext cx="2230188" cy="327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255" y="1676400"/>
            <a:ext cx="8610600" cy="241160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6. Chemical formula</a:t>
            </a:r>
            <a:r>
              <a:rPr lang="en-US" dirty="0" smtClean="0">
                <a:sym typeface="Wingdings" pitchFamily="2" charset="2"/>
              </a:rPr>
              <a:t>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Chemical symbol 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24400" y="152400"/>
            <a:ext cx="40386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Proportion of atoms in a compound</a:t>
            </a:r>
            <a:endParaRPr lang="en-US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9764" y="2146810"/>
            <a:ext cx="4038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Ex.: H</a:t>
            </a:r>
            <a:r>
              <a:rPr lang="en-US" sz="4000" b="1" baseline="-25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O, CH</a:t>
            </a:r>
            <a:r>
              <a:rPr lang="en-US" sz="4000" b="1" baseline="-25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en-US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42164" y="4267200"/>
            <a:ext cx="4038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Code for an element name</a:t>
            </a:r>
            <a:endParaRPr lang="en-US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7528" y="5728210"/>
            <a:ext cx="4038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Ex.: Mg, H</a:t>
            </a:r>
            <a:endParaRPr lang="en-US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039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Answer the following questions using your notes.</a:t>
            </a:r>
          </a:p>
          <a:p>
            <a:pPr marL="0" indent="0">
              <a:buNone/>
            </a:pPr>
            <a:r>
              <a:rPr lang="en-US" dirty="0" smtClean="0"/>
              <a:t>Then, we will work on our projects.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2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115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1. What is density?  2. If a block of aluminum has a mass of 270 grams and a volume of 100 ml, what is its density? Will it sink or float in water?</vt:lpstr>
      <vt:lpstr>3. Density  </vt:lpstr>
      <vt:lpstr>4. Density of water is __________ .  If a material has a density  ____________ it will _______________.  If a material has a density ____________ it will _____________.</vt:lpstr>
      <vt:lpstr>5. Immiscible  </vt:lpstr>
      <vt:lpstr>6. Chemical formula             Chemical symbol 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james</cp:lastModifiedBy>
  <cp:revision>3</cp:revision>
  <dcterms:created xsi:type="dcterms:W3CDTF">2016-02-22T12:25:01Z</dcterms:created>
  <dcterms:modified xsi:type="dcterms:W3CDTF">2016-02-22T13:53:31Z</dcterms:modified>
</cp:coreProperties>
</file>