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1" r:id="rId2"/>
    <p:sldId id="272" r:id="rId3"/>
    <p:sldId id="291" r:id="rId4"/>
    <p:sldId id="282" r:id="rId5"/>
    <p:sldId id="274" r:id="rId6"/>
    <p:sldId id="283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39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9F56-7443-4B47-A59F-C5D7B33CBF33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BCB7D-BF4E-1446-AA25-7CBBEE9770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7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2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51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BCB7D-BF4E-1446-AA25-7CBBEE9770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7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2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1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4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2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80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07F5-FE32-9745-9440-E836A6753442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47FFA-FB94-B749-9438-0D1AF9172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6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6275"/>
            <a:ext cx="7772400" cy="1470025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Write the Law of Conservation of Energy.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485" y="2179934"/>
            <a:ext cx="806271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Energy cannot be created or destroyed. It is conserved/transferred.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2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62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smtClean="0"/>
              <a:t>The energy transfer of a moving object can be represented by the formula: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624434"/>
            <a:ext cx="87119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GPE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GPE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436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20913"/>
          </a:xfrm>
        </p:spPr>
        <p:txBody>
          <a:bodyPr/>
          <a:lstStyle/>
          <a:p>
            <a:r>
              <a:rPr lang="en-US" dirty="0" smtClean="0"/>
              <a:t>3.    </a:t>
            </a:r>
            <a:r>
              <a:rPr lang="en-US" dirty="0" smtClean="0"/>
              <a:t>Rewrite the formula by eliminating the energies that are not considered for this lab.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624434"/>
            <a:ext cx="87119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GPE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GPE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00164"/>
            <a:ext cx="87119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GPE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2624434"/>
            <a:ext cx="1295400" cy="10757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05550" y="2548234"/>
            <a:ext cx="1295400" cy="10757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87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9050"/>
            <a:ext cx="8915400" cy="2114550"/>
          </a:xfrm>
        </p:spPr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Substitute the formulas for the remaining energies.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2133600"/>
            <a:ext cx="87119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GPE</a:t>
            </a:r>
            <a:r>
              <a:rPr lang="en-US" sz="54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314229"/>
            <a:ext cx="87119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½ m v</a:t>
            </a:r>
            <a:r>
              <a:rPr lang="en-US" sz="54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m g 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95600" y="4314229"/>
            <a:ext cx="914400" cy="92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38700" y="4441923"/>
            <a:ext cx="914400" cy="923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61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25"/>
            <a:ext cx="7772400" cy="1470025"/>
          </a:xfrm>
        </p:spPr>
        <p:txBody>
          <a:bodyPr/>
          <a:lstStyle/>
          <a:p>
            <a:r>
              <a:rPr lang="en-US" dirty="0" smtClean="0"/>
              <a:t>5. </a:t>
            </a:r>
            <a:r>
              <a:rPr lang="en-US" dirty="0" smtClean="0"/>
              <a:t>We will rearrange the formula to isolate velocity. This gives us: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015377"/>
            <a:ext cx="87119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=         2 g h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14750" y="2886492"/>
            <a:ext cx="3333750" cy="1181100"/>
            <a:chOff x="3714750" y="5029200"/>
            <a:chExt cx="3333750" cy="11811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714750" y="5676900"/>
              <a:ext cx="438150" cy="5334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4152900" y="5029200"/>
              <a:ext cx="203081" cy="11430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355981" y="5029200"/>
              <a:ext cx="2692519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377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197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smtClean="0"/>
              <a:t>Rearranged for height, the formula is: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2133600"/>
            <a:ext cx="87119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 =  ½ v</a:t>
            </a:r>
            <a:r>
              <a:rPr lang="en-US" sz="54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9687" y="2981920"/>
            <a:ext cx="87119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48150" y="3056930"/>
            <a:ext cx="16192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3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Now, we will use this math to find the initial velocity of the “poppers”!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your lab groups, and complete the procedure on the next page.</a:t>
            </a:r>
          </a:p>
          <a:p>
            <a:r>
              <a:rPr lang="en-US" dirty="0" smtClean="0"/>
              <a:t>Complete “Questions</a:t>
            </a:r>
            <a:r>
              <a:rPr lang="en-US" smtClean="0"/>
              <a:t>” 1-4.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167</Words>
  <Application>Microsoft Office PowerPoint</Application>
  <PresentationFormat>On-screen Show (4:3)</PresentationFormat>
  <Paragraphs>21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1. Write the Law of Conservation of Energy.</vt:lpstr>
      <vt:lpstr>2. The energy transfer of a moving object can be represented by the formula:</vt:lpstr>
      <vt:lpstr>3.    Rewrite the formula by eliminating the energies that are not considered for this lab.</vt:lpstr>
      <vt:lpstr>4. Substitute the formulas for the remaining energies.</vt:lpstr>
      <vt:lpstr>5. We will rearrange the formula to isolate velocity. This gives us:</vt:lpstr>
      <vt:lpstr>6. Rearranged for height, the formula is:</vt:lpstr>
      <vt:lpstr>Now, we will use this math to find the initial velocity of the “poppers”!</vt:lpstr>
    </vt:vector>
  </TitlesOfParts>
  <Company>Poll Everywhere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Gessler</dc:creator>
  <cp:lastModifiedBy>james</cp:lastModifiedBy>
  <cp:revision>72</cp:revision>
  <dcterms:created xsi:type="dcterms:W3CDTF">2014-01-04T08:51:36Z</dcterms:created>
  <dcterms:modified xsi:type="dcterms:W3CDTF">2015-11-10T14:24:06Z</dcterms:modified>
</cp:coreProperties>
</file>