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3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2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8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6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3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9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4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3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5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0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7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2958-0CB1-468D-A516-4990381C61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2203-F7F4-42A5-AE39-355BE28F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1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311064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50959" y="2438400"/>
            <a:ext cx="28241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Atomi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 number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70453" y="4191000"/>
            <a:ext cx="23416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Atomi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 mass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25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1.  Atomic </a:t>
            </a:r>
            <a:r>
              <a:rPr lang="en-US" b="1" dirty="0"/>
              <a:t>number</a:t>
            </a:r>
            <a:r>
              <a:rPr lang="en-US" dirty="0"/>
              <a:t> = number </a:t>
            </a:r>
            <a:r>
              <a:rPr lang="en-US" dirty="0" smtClean="0"/>
              <a:t>of __________ </a:t>
            </a:r>
            <a:endParaRPr lang="en-US" dirty="0"/>
          </a:p>
          <a:p>
            <a:r>
              <a:rPr lang="en-US" dirty="0"/>
              <a:t>                                 = number </a:t>
            </a:r>
            <a:r>
              <a:rPr lang="en-US" dirty="0" smtClean="0"/>
              <a:t>of _____________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 for Helium:   electrons </a:t>
            </a:r>
            <a:r>
              <a:rPr lang="en-US" dirty="0" smtClean="0"/>
              <a:t>____   </a:t>
            </a:r>
            <a:r>
              <a:rPr lang="en-US" dirty="0"/>
              <a:t>protons </a:t>
            </a:r>
            <a:r>
              <a:rPr lang="en-US" dirty="0" smtClean="0"/>
              <a:t>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0200" y="1376039"/>
            <a:ext cx="2420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protons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1849" y="1981200"/>
            <a:ext cx="2838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electrons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52864" y="29299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77886" y="29045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88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2.  Mass</a:t>
            </a:r>
            <a:r>
              <a:rPr lang="en-US" dirty="0" smtClean="0"/>
              <a:t> </a:t>
            </a:r>
            <a:r>
              <a:rPr lang="en-US" dirty="0"/>
              <a:t>= neutrons + protons</a:t>
            </a:r>
          </a:p>
          <a:p>
            <a:r>
              <a:rPr lang="en-US" b="1" dirty="0"/>
              <a:t>Neutrons</a:t>
            </a:r>
            <a:r>
              <a:rPr lang="en-US" dirty="0"/>
              <a:t> = mass – protons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 for Helium:   mass </a:t>
            </a:r>
            <a:r>
              <a:rPr lang="en-US" dirty="0" smtClean="0"/>
              <a:t>______   - protons___ </a:t>
            </a:r>
            <a:r>
              <a:rPr lang="en-US" dirty="0"/>
              <a:t>=    neutrons _________</a:t>
            </a:r>
          </a:p>
        </p:txBody>
      </p:sp>
      <p:sp>
        <p:nvSpPr>
          <p:cNvPr id="4" name="Rectangle 3"/>
          <p:cNvSpPr/>
          <p:nvPr/>
        </p:nvSpPr>
        <p:spPr>
          <a:xfrm>
            <a:off x="4814460" y="29374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7600" y="29374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33991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77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38" y="254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3. Recap</a:t>
            </a:r>
            <a:r>
              <a:rPr lang="en-US" dirty="0"/>
              <a:t>: Helium has _______ protons   ________ neutrons    ______ electrons </a:t>
            </a:r>
          </a:p>
          <a:p>
            <a:pPr marL="0" lvl="0" indent="0">
              <a:buNone/>
            </a:pPr>
            <a:r>
              <a:rPr lang="en-US" dirty="0" smtClean="0"/>
              <a:t>4. In </a:t>
            </a:r>
            <a:r>
              <a:rPr lang="en-US" dirty="0"/>
              <a:t>the nucleus, let’s just write the number of protons and neutrons.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6276" y="-219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9938" y="304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304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4304138" y="1752600"/>
            <a:ext cx="3513874" cy="4648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648942" y="2137320"/>
            <a:ext cx="8242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22770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2907149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48942" y="4356050"/>
            <a:ext cx="7729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2p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7489" y="4802325"/>
            <a:ext cx="6671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514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4304138" y="1752600"/>
            <a:ext cx="3513874" cy="4648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48942" y="2137320"/>
            <a:ext cx="8242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0" y="22770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0" y="2907149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8942" y="4356050"/>
            <a:ext cx="7729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2p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89" y="4802325"/>
            <a:ext cx="6671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79400"/>
            <a:ext cx="7846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5.	Now, add electrons to the first shell.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5718175" y="3462635"/>
            <a:ext cx="685800" cy="614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----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88963" y="5786735"/>
            <a:ext cx="685800" cy="614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When protons = electrons, then it is a </a:t>
            </a:r>
            <a:r>
              <a:rPr lang="en-US" b="1" dirty="0" smtClean="0">
                <a:solidFill>
                  <a:srgbClr val="FF0000"/>
                </a:solidFill>
              </a:rPr>
              <a:t>neutral atom.</a:t>
            </a:r>
          </a:p>
          <a:p>
            <a:pPr marL="0" indent="0">
              <a:buNone/>
            </a:pPr>
            <a:r>
              <a:rPr lang="en-US" dirty="0" smtClean="0"/>
              <a:t>7. When MORE protons than electrons, it is a </a:t>
            </a:r>
            <a:r>
              <a:rPr lang="en-US" b="1" dirty="0" err="1" smtClean="0">
                <a:solidFill>
                  <a:srgbClr val="FF0000"/>
                </a:solidFill>
              </a:rPr>
              <a:t>cation</a:t>
            </a:r>
            <a:r>
              <a:rPr lang="en-US" b="1" dirty="0" smtClean="0">
                <a:solidFill>
                  <a:srgbClr val="FF0000"/>
                </a:solidFill>
              </a:rPr>
              <a:t> (positive ion).</a:t>
            </a:r>
          </a:p>
          <a:p>
            <a:pPr marL="0" indent="0">
              <a:buNone/>
            </a:pPr>
            <a:r>
              <a:rPr lang="en-US" dirty="0" smtClean="0"/>
              <a:t>8. When there are less protons than electrons, it is a </a:t>
            </a:r>
            <a:r>
              <a:rPr lang="en-US" b="1" dirty="0" smtClean="0">
                <a:solidFill>
                  <a:srgbClr val="FF0000"/>
                </a:solidFill>
              </a:rPr>
              <a:t>anion (negative ion).</a:t>
            </a:r>
          </a:p>
          <a:p>
            <a:pPr marL="0" indent="0">
              <a:buNone/>
            </a:pPr>
            <a:r>
              <a:rPr lang="en-US" dirty="0" smtClean="0"/>
              <a:t>9. When there are different number of neutrons, it is an </a:t>
            </a:r>
            <a:r>
              <a:rPr lang="en-US" b="1" dirty="0" smtClean="0">
                <a:solidFill>
                  <a:srgbClr val="FF0000"/>
                </a:solidFill>
              </a:rPr>
              <a:t>isotope.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3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4</cp:revision>
  <dcterms:created xsi:type="dcterms:W3CDTF">2016-02-24T12:21:43Z</dcterms:created>
  <dcterms:modified xsi:type="dcterms:W3CDTF">2017-03-06T12:52:46Z</dcterms:modified>
</cp:coreProperties>
</file>