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79B6-1506-45D6-99DD-6F5B7C61812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54B7-4849-4AA1-8DC4-185320DEF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3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79B6-1506-45D6-99DD-6F5B7C61812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54B7-4849-4AA1-8DC4-185320DEF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79B6-1506-45D6-99DD-6F5B7C61812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54B7-4849-4AA1-8DC4-185320DEF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0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79B6-1506-45D6-99DD-6F5B7C61812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54B7-4849-4AA1-8DC4-185320DEF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81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79B6-1506-45D6-99DD-6F5B7C61812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54B7-4849-4AA1-8DC4-185320DEF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6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79B6-1506-45D6-99DD-6F5B7C61812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54B7-4849-4AA1-8DC4-185320DEF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7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79B6-1506-45D6-99DD-6F5B7C61812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54B7-4849-4AA1-8DC4-185320DEF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79B6-1506-45D6-99DD-6F5B7C61812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54B7-4849-4AA1-8DC4-185320DEF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9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79B6-1506-45D6-99DD-6F5B7C61812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54B7-4849-4AA1-8DC4-185320DEF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64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79B6-1506-45D6-99DD-6F5B7C61812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54B7-4849-4AA1-8DC4-185320DEF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9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79B6-1506-45D6-99DD-6F5B7C61812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54B7-4849-4AA1-8DC4-185320DEF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479B6-1506-45D6-99DD-6F5B7C61812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254B7-4849-4AA1-8DC4-185320DEF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00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87375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1. Draw </a:t>
            </a:r>
            <a:r>
              <a:rPr lang="en-US" dirty="0"/>
              <a:t>a circuit with 3 bulbs in series with a two cell battery and a closed switch.</a:t>
            </a:r>
            <a:br>
              <a:rPr lang="en-US" dirty="0"/>
            </a:b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67000" y="1219200"/>
            <a:ext cx="3352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6" name="Picture 2" descr="Image result for 2 cell batte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419475" y="2422234"/>
            <a:ext cx="10477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4724400" y="685800"/>
            <a:ext cx="1447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" y="1219200"/>
            <a:ext cx="1219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AutoShape 4" descr="Image result for bulb symb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6" descr="Image result for bulb symbo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382" y="3020505"/>
            <a:ext cx="1219200" cy="408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265988" y="3646736"/>
            <a:ext cx="1219200" cy="408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277533" y="4865937"/>
            <a:ext cx="1219200" cy="408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Image result for closed switch symbo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184939" y="5562600"/>
            <a:ext cx="1733261" cy="61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62455" y="6172477"/>
            <a:ext cx="38068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What’s wrong with this?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36" name="Picture 12" descr="Image result for closed switch symbo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559" y="5375057"/>
            <a:ext cx="1798023" cy="55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Connector 15"/>
          <p:cNvCxnSpPr/>
          <p:nvPr/>
        </p:nvCxnSpPr>
        <p:spPr>
          <a:xfrm flipH="1" flipV="1">
            <a:off x="2888779" y="5688443"/>
            <a:ext cx="1296159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2918797" y="3241383"/>
            <a:ext cx="1" cy="24505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918797" y="3247413"/>
            <a:ext cx="53339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8600" y="1905000"/>
            <a:ext cx="269019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AutoShape 14" descr="Image result for checkmar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AutoShape 16" descr="Image result for checkmar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AutoShape 18" descr="Image result for checkmark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AutoShape 20" descr="Image result for checkmark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6" name="Picture 22" descr="Image result for checkmark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14145"/>
            <a:ext cx="1939396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36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2" descr="Image result for motor symbol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37129" y="3632555"/>
            <a:ext cx="1516941" cy="819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motor symbol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45790" y="4775555"/>
            <a:ext cx="1516941" cy="819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655" y="5004632"/>
            <a:ext cx="1219200" cy="408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4435763"/>
            <a:ext cx="1219200" cy="408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2. Draw </a:t>
            </a:r>
            <a:r>
              <a:rPr lang="en-US" sz="3600" dirty="0"/>
              <a:t>a circuit with 3 bulbs in parallel, two motors in series, a two cell battery and a closed switch.</a:t>
            </a:r>
            <a:br>
              <a:rPr lang="en-US" sz="3600" dirty="0"/>
            </a:br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419600" y="1219200"/>
            <a:ext cx="2971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Picture 2" descr="Image result for 2 cell batte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648075" y="1781175"/>
            <a:ext cx="10477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4267200" y="685800"/>
            <a:ext cx="1447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96000" y="685800"/>
            <a:ext cx="1447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3810000"/>
            <a:ext cx="1219200" cy="408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 flipV="1">
            <a:off x="4876800" y="2581716"/>
            <a:ext cx="0" cy="9996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440382" y="3613726"/>
            <a:ext cx="116031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19600" y="3613726"/>
            <a:ext cx="0" cy="194887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579918" y="3613726"/>
            <a:ext cx="20782" cy="194887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419600" y="5562600"/>
            <a:ext cx="116031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020541" y="5525509"/>
            <a:ext cx="8661" cy="43194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895600" y="5940062"/>
            <a:ext cx="2108489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895600" y="5508118"/>
            <a:ext cx="8661" cy="43194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28600" y="1233055"/>
            <a:ext cx="2133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705100" y="1233055"/>
            <a:ext cx="1295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2904261" y="4377822"/>
            <a:ext cx="8661" cy="43194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1" name="Picture 12" descr="Image result for closed switch symbo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350327" y="2974590"/>
            <a:ext cx="1135473" cy="34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2" name="Straight Connector 41"/>
          <p:cNvCxnSpPr/>
          <p:nvPr/>
        </p:nvCxnSpPr>
        <p:spPr>
          <a:xfrm>
            <a:off x="2881118" y="2583958"/>
            <a:ext cx="624082" cy="163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47700" y="1828800"/>
            <a:ext cx="244522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9" name="Picture 22" descr="Image result for checkmark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14145"/>
            <a:ext cx="1939396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77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3" y="76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3. Draw </a:t>
            </a:r>
            <a:r>
              <a:rPr lang="en-US" sz="3600" dirty="0"/>
              <a:t>a circuit with 2 resistors, a one cell battery, and an open switch.</a:t>
            </a:r>
            <a:br>
              <a:rPr lang="en-US" sz="3600" dirty="0"/>
            </a:b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248400" y="609600"/>
            <a:ext cx="1676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1219200"/>
            <a:ext cx="1676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133600"/>
            <a:ext cx="1600200" cy="1068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4191000" y="609600"/>
            <a:ext cx="1676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076" name="Picture 4" descr="Image result for resistor symb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102520"/>
            <a:ext cx="1824037" cy="93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314824" y="3341421"/>
            <a:ext cx="1733550" cy="386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314823" y="4940954"/>
            <a:ext cx="1733550" cy="386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3505200" y="6000751"/>
            <a:ext cx="1654627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81400" y="4572000"/>
            <a:ext cx="0" cy="142058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Picture 10" descr="Image result for closed switch symbo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489891" y="3529910"/>
            <a:ext cx="1733261" cy="61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Connector 19"/>
          <p:cNvCxnSpPr>
            <a:stCxn id="3074" idx="1"/>
          </p:cNvCxnSpPr>
          <p:nvPr/>
        </p:nvCxnSpPr>
        <p:spPr>
          <a:xfrm flipH="1">
            <a:off x="3570514" y="2667667"/>
            <a:ext cx="10886" cy="5340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814144" y="6172754"/>
            <a:ext cx="614148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Would current be flowing in this circuit?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3" name="Picture 22" descr="Image result for checkmark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14145"/>
            <a:ext cx="1939396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57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dirty="0" smtClean="0"/>
              <a:t>4. Draw </a:t>
            </a:r>
            <a:r>
              <a:rPr lang="en-US" sz="3600" dirty="0"/>
              <a:t>a circuit with 3 bulbs in parallel, one buzzer (not in parallel), and a two cell battery.</a:t>
            </a:r>
          </a:p>
          <a:p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411686" y="1219200"/>
            <a:ext cx="1676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2400" y="1752600"/>
            <a:ext cx="1676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Picture 2" descr="Image result for 2 cell batte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135211" y="1741125"/>
            <a:ext cx="10477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4171950" y="685800"/>
            <a:ext cx="32956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841" y="4951436"/>
            <a:ext cx="1219200" cy="408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686" y="4382567"/>
            <a:ext cx="1219200" cy="408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686" y="3756804"/>
            <a:ext cx="1219200" cy="408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 flipV="1">
            <a:off x="5382986" y="2528520"/>
            <a:ext cx="0" cy="9996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946568" y="3560530"/>
            <a:ext cx="116031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925786" y="3560530"/>
            <a:ext cx="0" cy="194887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086104" y="3560530"/>
            <a:ext cx="20782" cy="194887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25786" y="5509404"/>
            <a:ext cx="116031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526727" y="5472313"/>
            <a:ext cx="8661" cy="43194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81000" y="1219200"/>
            <a:ext cx="1828800" cy="1088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098" name="Picture 2" descr="Image result for buzzer symbo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667000" y="4438540"/>
            <a:ext cx="705043" cy="70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3222171" y="5904257"/>
            <a:ext cx="233498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200400" y="4951436"/>
            <a:ext cx="21771" cy="9528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3222171" y="3560530"/>
            <a:ext cx="1" cy="10811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222171" y="2560276"/>
            <a:ext cx="0" cy="10002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3200400" y="2560275"/>
            <a:ext cx="838200" cy="189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6" name="Picture 22" descr="Image result for checkmar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14145"/>
            <a:ext cx="1939396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21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101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1. Draw a circuit with 3 bulbs in series with a two cell battery and a closed switch.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Draw a circuit with 3 bulbs in series with a two cell battery and a closed switch.</dc:title>
  <dc:creator>Perry, Juliet</dc:creator>
  <cp:lastModifiedBy>Perry, Juliet</cp:lastModifiedBy>
  <cp:revision>3</cp:revision>
  <dcterms:created xsi:type="dcterms:W3CDTF">2017-12-14T11:52:33Z</dcterms:created>
  <dcterms:modified xsi:type="dcterms:W3CDTF">2017-12-14T12:10:53Z</dcterms:modified>
</cp:coreProperties>
</file>