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Bellwork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would you compare the </a:t>
            </a:r>
            <a:r>
              <a:rPr lang="en-US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density</a:t>
            </a: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the two items below?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076700"/>
            <a:ext cx="5273358" cy="211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Density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88694"/>
            <a:ext cx="80772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rabicPeriod"/>
            </a:pPr>
            <a:r>
              <a:rPr lang="en-US" dirty="0" smtClean="0"/>
              <a:t>Density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Formula for density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742950" indent="-742950" algn="l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Using the triangle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71101" y="1676400"/>
            <a:ext cx="57883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closely packed particles of a substance are; the ratio of mass to volume</a:t>
            </a:r>
            <a:endParaRPr lang="en-US" sz="2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40285" y="3048000"/>
                <a:ext cx="2335959" cy="151592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𝐷</m:t>
                      </m:r>
                      <m:r>
                        <a:rPr lang="en-US" sz="5400" b="0" i="1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54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285" y="3048000"/>
                <a:ext cx="2335959" cy="1515928"/>
              </a:xfrm>
              <a:prstGeom prst="rect">
                <a:avLst/>
              </a:prstGeom>
              <a:blipFill rotWithShape="1"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Image result for formula triangl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1937396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186503" y="4762500"/>
            <a:ext cx="4570397" cy="209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Cover the variable you want to find…</a:t>
            </a:r>
            <a:br>
              <a:rPr lang="en-US" dirty="0" smtClean="0"/>
            </a:br>
            <a:r>
              <a:rPr lang="en-US" dirty="0" smtClean="0"/>
              <a:t>_________ if on top</a:t>
            </a:r>
          </a:p>
          <a:p>
            <a:pPr algn="l"/>
            <a:r>
              <a:rPr lang="en-US" dirty="0" smtClean="0"/>
              <a:t>_________ if side by side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44429" y="591765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4587" y="516960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38747" y="5917654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76244" y="5513457"/>
            <a:ext cx="1676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divide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85121" y="6008495"/>
            <a:ext cx="19801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multiply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6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Let’s Practice!!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Complete page 5 on your own.</a:t>
            </a:r>
          </a:p>
          <a:p>
            <a:r>
              <a:rPr lang="en-US" dirty="0" smtClean="0"/>
              <a:t>Complete pages 6-7 with a partner if you would like.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943350" cy="365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1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Bellwork…</vt:lpstr>
      <vt:lpstr>Introduction to Density</vt:lpstr>
      <vt:lpstr>Let’s Practice!!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Perry, Juliet</cp:lastModifiedBy>
  <cp:revision>8</cp:revision>
  <dcterms:created xsi:type="dcterms:W3CDTF">2015-09-07T17:37:59Z</dcterms:created>
  <dcterms:modified xsi:type="dcterms:W3CDTF">2016-09-07T11:47:07Z</dcterms:modified>
</cp:coreProperties>
</file>