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56" r:id="rId7"/>
    <p:sldId id="266" r:id="rId8"/>
    <p:sldId id="267" r:id="rId9"/>
    <p:sldId id="271" r:id="rId10"/>
    <p:sldId id="272" r:id="rId11"/>
    <p:sldId id="268" r:id="rId12"/>
    <p:sldId id="269" r:id="rId13"/>
    <p:sldId id="270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7" d="100"/>
          <a:sy n="10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1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9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2C50-D397-414A-AC29-9104CE67E0A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292C-0D2E-4FA7-A4BF-E833EF080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273" y="434398"/>
            <a:ext cx="23622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6769" y="1676400"/>
            <a:ext cx="18550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not occur freely in nature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41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1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16073" y="2404917"/>
            <a:ext cx="1360054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36327" y="2889826"/>
            <a:ext cx="953653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29317" y="3352800"/>
            <a:ext cx="460664" cy="40466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8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16073" y="2404917"/>
            <a:ext cx="1360054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36327" y="2889826"/>
            <a:ext cx="953653" cy="47682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29317" y="3352800"/>
            <a:ext cx="460664" cy="404668"/>
          </a:xfrm>
          <a:prstGeom prst="rect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572084" y="2412997"/>
            <a:ext cx="455469" cy="1835151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chemeClr val="accent6">
              <a:lumMod val="75000"/>
              <a:alpha val="68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5000" y="2895600"/>
            <a:ext cx="4572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2200" y="2904836"/>
            <a:ext cx="0" cy="905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04527" y="3777672"/>
            <a:ext cx="44565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73272" y="4267200"/>
            <a:ext cx="902854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76126" y="4748645"/>
            <a:ext cx="451427" cy="2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36327" y="3775363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6126" y="4269509"/>
            <a:ext cx="13854" cy="4918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47327" y="24384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6072" y="2881745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61726" y="3357418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18926" y="3777672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89980" y="4267200"/>
            <a:ext cx="4572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47180" y="4269509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83053" y="3794413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9316" y="3340677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1726" y="2881745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213762" y="2441864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58871" y="2438400"/>
            <a:ext cx="0" cy="4537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30926" y="5943600"/>
            <a:ext cx="7003473" cy="533400"/>
          </a:xfrm>
          <a:prstGeom prst="rect">
            <a:avLst/>
          </a:prstGeom>
          <a:solidFill>
            <a:srgbClr val="00B0F0">
              <a:alpha val="5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46092" y="2362200"/>
            <a:ext cx="1360054" cy="476828"/>
          </a:xfrm>
          <a:prstGeom prst="rect">
            <a:avLst/>
          </a:prstGeom>
          <a:solidFill>
            <a:schemeClr val="accent1">
              <a:lumMod val="75000"/>
              <a:alpha val="71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66346" y="2847109"/>
            <a:ext cx="953653" cy="476828"/>
          </a:xfrm>
          <a:prstGeom prst="rect">
            <a:avLst/>
          </a:prstGeom>
          <a:solidFill>
            <a:schemeClr val="accent1">
              <a:lumMod val="75000"/>
              <a:alpha val="71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159336" y="3310083"/>
            <a:ext cx="460664" cy="404668"/>
          </a:xfrm>
          <a:prstGeom prst="rect">
            <a:avLst/>
          </a:prstGeom>
          <a:solidFill>
            <a:schemeClr val="accent1">
              <a:lumMod val="75000"/>
              <a:alpha val="71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572084" y="2412997"/>
            <a:ext cx="455469" cy="1835151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065362" y="1942521"/>
            <a:ext cx="455469" cy="3236770"/>
          </a:xfrm>
          <a:prstGeom prst="rect">
            <a:avLst/>
          </a:prstGeom>
          <a:solidFill>
            <a:srgbClr val="F06CE7">
              <a:alpha val="52941"/>
            </a:srgbClr>
          </a:solidFill>
          <a:ln>
            <a:solidFill>
              <a:srgbClr val="F06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0872" y="1961572"/>
            <a:ext cx="438728" cy="476828"/>
          </a:xfrm>
          <a:prstGeom prst="rect">
            <a:avLst/>
          </a:prstGeom>
          <a:solidFill>
            <a:schemeClr val="accent1">
              <a:lumMod val="75000"/>
              <a:alpha val="71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9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734" y="379557"/>
            <a:ext cx="2693266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6769" y="1676400"/>
            <a:ext cx="18550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not occur freely in nature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Mg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2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4" y="409575"/>
            <a:ext cx="3000375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73732" y="609600"/>
            <a:ext cx="11011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vary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8425" y="1676399"/>
            <a:ext cx="30764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Sometimes conductive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9536" y="3581400"/>
            <a:ext cx="21295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Properties of nonmetals and metals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70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374979"/>
            <a:ext cx="307642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7701" y="1676399"/>
            <a:ext cx="20778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Highly reactive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2609" y="3106294"/>
            <a:ext cx="21295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Vary in state--  </a:t>
            </a:r>
            <a:r>
              <a:rPr lang="en-US" sz="2400" dirty="0" smtClean="0"/>
              <a:t>solid </a:t>
            </a:r>
            <a:r>
              <a:rPr lang="en-US" sz="2400" dirty="0"/>
              <a:t>(I</a:t>
            </a:r>
            <a:r>
              <a:rPr lang="en-US" sz="2400" baseline="-25000" dirty="0"/>
              <a:t>2</a:t>
            </a:r>
            <a:r>
              <a:rPr lang="en-US" sz="2400" dirty="0"/>
              <a:t>) to liquid (Br</a:t>
            </a:r>
            <a:r>
              <a:rPr lang="en-US" sz="2400" baseline="-25000" dirty="0"/>
              <a:t>2</a:t>
            </a:r>
            <a:r>
              <a:rPr lang="en-US" sz="2400" dirty="0"/>
              <a:t>) to gaseous (F</a:t>
            </a:r>
            <a:r>
              <a:rPr lang="en-US" sz="2400" baseline="-25000" dirty="0"/>
              <a:t>2</a:t>
            </a:r>
            <a:r>
              <a:rPr lang="en-US" sz="2400" dirty="0"/>
              <a:t>and Cl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0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409575"/>
            <a:ext cx="269557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9575"/>
            <a:ext cx="12668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2123" y="60960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7322" y="1717962"/>
            <a:ext cx="25828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Inert (nonreactive)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2609" y="3106294"/>
            <a:ext cx="2129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Odorless and colorless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2609" y="503835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9536" y="5500024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1082" y="5961689"/>
            <a:ext cx="21295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802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9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5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37" y="213049"/>
            <a:ext cx="9326881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2438400"/>
            <a:ext cx="457200" cy="2743200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457200" cy="2743200"/>
          </a:xfrm>
          <a:prstGeom prst="rect">
            <a:avLst/>
          </a:prstGeom>
          <a:solidFill>
            <a:srgbClr val="FFC000">
              <a:alpha val="5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3352800"/>
            <a:ext cx="4648200" cy="1828800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2895600"/>
            <a:ext cx="457200" cy="22836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3810000"/>
            <a:ext cx="457200" cy="13692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50181" y="4267200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8926" y="4269509"/>
            <a:ext cx="457200" cy="912091"/>
          </a:xfrm>
          <a:prstGeom prst="rect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30926" y="5334000"/>
            <a:ext cx="7003473" cy="533400"/>
          </a:xfrm>
          <a:prstGeom prst="rect">
            <a:avLst/>
          </a:prstGeom>
          <a:solidFill>
            <a:srgbClr val="92D050">
              <a:alpha val="5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71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3</cp:revision>
  <dcterms:created xsi:type="dcterms:W3CDTF">2016-02-29T11:59:52Z</dcterms:created>
  <dcterms:modified xsi:type="dcterms:W3CDTF">2017-03-07T12:33:01Z</dcterms:modified>
</cp:coreProperties>
</file>