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60A"/>
    <a:srgbClr val="F06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7" d="100"/>
          <a:sy n="107" d="100"/>
        </p:scale>
        <p:origin x="25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1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9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2C50-D397-414A-AC29-9104CE67E0AF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16073" y="2404917"/>
            <a:ext cx="1360054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36327" y="2889826"/>
            <a:ext cx="953653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29317" y="3352800"/>
            <a:ext cx="460664" cy="40466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572084" y="2412997"/>
            <a:ext cx="455469" cy="1835151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065362" y="1942521"/>
            <a:ext cx="455469" cy="3236770"/>
          </a:xfrm>
          <a:prstGeom prst="rect">
            <a:avLst/>
          </a:prstGeom>
          <a:solidFill>
            <a:srgbClr val="F06CE7">
              <a:alpha val="52941"/>
            </a:srgbClr>
          </a:solidFill>
          <a:ln>
            <a:solidFill>
              <a:srgbClr val="F06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37003" y="2286000"/>
            <a:ext cx="0" cy="842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83234" y="1917726"/>
            <a:ext cx="13075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group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400" y="3335481"/>
            <a:ext cx="457200" cy="18438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399" y="3808105"/>
            <a:ext cx="8381999" cy="44928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8534400" y="4037445"/>
            <a:ext cx="304800" cy="245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027553" y="4283363"/>
            <a:ext cx="14398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period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85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41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273" y="434398"/>
            <a:ext cx="23622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6769" y="1676400"/>
            <a:ext cx="18550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not occur freely in nature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36273" y="457200"/>
            <a:ext cx="2362200" cy="3048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734" y="379557"/>
            <a:ext cx="2693266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6769" y="1676400"/>
            <a:ext cx="18550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not occur freely in nature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Mg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8132" y="409575"/>
            <a:ext cx="2685868" cy="352425"/>
          </a:xfrm>
          <a:prstGeom prst="rect">
            <a:avLst/>
          </a:prstGeom>
          <a:solidFill>
            <a:srgbClr val="E4A60A">
              <a:alpha val="52941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4" y="409575"/>
            <a:ext cx="3000375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73732" y="609600"/>
            <a:ext cx="11011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vary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8425" y="1676399"/>
            <a:ext cx="30764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Sometimes conductive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Properties of nonmetals and metals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4343" y="463382"/>
            <a:ext cx="2994456" cy="298618"/>
          </a:xfrm>
          <a:prstGeom prst="rect">
            <a:avLst/>
          </a:prstGeom>
          <a:solidFill>
            <a:schemeClr val="tx1">
              <a:lumMod val="65000"/>
              <a:lumOff val="35000"/>
              <a:alpha val="5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374979"/>
            <a:ext cx="307642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7701" y="1676399"/>
            <a:ext cx="20778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Highly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2609" y="3106294"/>
            <a:ext cx="21295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Vary in state--  </a:t>
            </a:r>
            <a:r>
              <a:rPr lang="en-US" sz="2400" dirty="0" smtClean="0"/>
              <a:t>solid </a:t>
            </a:r>
            <a:r>
              <a:rPr lang="en-US" sz="2400" dirty="0"/>
              <a:t>(I</a:t>
            </a:r>
            <a:r>
              <a:rPr lang="en-US" sz="2400" baseline="-25000" dirty="0"/>
              <a:t>2</a:t>
            </a:r>
            <a:r>
              <a:rPr lang="en-US" sz="2400" dirty="0"/>
              <a:t>) to liquid (Br</a:t>
            </a:r>
            <a:r>
              <a:rPr lang="en-US" sz="2400" baseline="-25000" dirty="0"/>
              <a:t>2</a:t>
            </a:r>
            <a:r>
              <a:rPr lang="en-US" sz="2400" dirty="0"/>
              <a:t>) to gaseous (F</a:t>
            </a:r>
            <a:r>
              <a:rPr lang="en-US" sz="2400" baseline="-25000" dirty="0"/>
              <a:t>2</a:t>
            </a:r>
            <a:r>
              <a:rPr lang="en-US" sz="2400" dirty="0"/>
              <a:t>and Cl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4874" y="409575"/>
            <a:ext cx="3089971" cy="276225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409575"/>
            <a:ext cx="269557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7322" y="1717962"/>
            <a:ext cx="25828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Inert (nonreactive)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2609" y="3106294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Odorless and colorless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347" y="409575"/>
            <a:ext cx="2676798" cy="352425"/>
          </a:xfrm>
          <a:prstGeom prst="rect">
            <a:avLst/>
          </a:prstGeom>
          <a:solidFill>
            <a:srgbClr val="F06CE7">
              <a:alpha val="52941"/>
            </a:srgbClr>
          </a:solidFill>
          <a:ln>
            <a:solidFill>
              <a:srgbClr val="F06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6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4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4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5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16073" y="2404917"/>
            <a:ext cx="1360054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36327" y="2889826"/>
            <a:ext cx="953653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29317" y="3352800"/>
            <a:ext cx="460664" cy="40466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16073" y="2404917"/>
            <a:ext cx="1360054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36327" y="2889826"/>
            <a:ext cx="953653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29317" y="3352800"/>
            <a:ext cx="460664" cy="40466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572084" y="2412997"/>
            <a:ext cx="455469" cy="1835151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5</cp:revision>
  <dcterms:created xsi:type="dcterms:W3CDTF">2016-02-29T11:59:52Z</dcterms:created>
  <dcterms:modified xsi:type="dcterms:W3CDTF">2016-03-03T12:51:23Z</dcterms:modified>
</cp:coreProperties>
</file>