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3" r:id="rId6"/>
    <p:sldId id="264" r:id="rId7"/>
    <p:sldId id="257" r:id="rId8"/>
    <p:sldId id="260" r:id="rId9"/>
    <p:sldId id="261" r:id="rId10"/>
    <p:sldId id="265" r:id="rId11"/>
    <p:sldId id="267" r:id="rId12"/>
    <p:sldId id="268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034E-B45F-4718-8CB7-66517F44C0E5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0E6F-C261-49BB-9FCA-4902AB4C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3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034E-B45F-4718-8CB7-66517F44C0E5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0E6F-C261-49BB-9FCA-4902AB4C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8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034E-B45F-4718-8CB7-66517F44C0E5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0E6F-C261-49BB-9FCA-4902AB4C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4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034E-B45F-4718-8CB7-66517F44C0E5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0E6F-C261-49BB-9FCA-4902AB4C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8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034E-B45F-4718-8CB7-66517F44C0E5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0E6F-C261-49BB-9FCA-4902AB4C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4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034E-B45F-4718-8CB7-66517F44C0E5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0E6F-C261-49BB-9FCA-4902AB4C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3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034E-B45F-4718-8CB7-66517F44C0E5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0E6F-C261-49BB-9FCA-4902AB4C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9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034E-B45F-4718-8CB7-66517F44C0E5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0E6F-C261-49BB-9FCA-4902AB4C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3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034E-B45F-4718-8CB7-66517F44C0E5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0E6F-C261-49BB-9FCA-4902AB4C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7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034E-B45F-4718-8CB7-66517F44C0E5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0E6F-C261-49BB-9FCA-4902AB4C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1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034E-B45F-4718-8CB7-66517F44C0E5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0E6F-C261-49BB-9FCA-4902AB4C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4034E-B45F-4718-8CB7-66517F44C0E5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0E6F-C261-49BB-9FCA-4902AB4CC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6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9400" y="1371600"/>
            <a:ext cx="2286000" cy="37338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Hottest stars?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Biggest stars?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Brightest stars?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81495" cy="60312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295400" y="16002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8454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68800" y="4038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35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factors affecting rate of re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1" y="457200"/>
            <a:ext cx="38100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concentration rate of re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43148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temperature rate of rea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3429000"/>
            <a:ext cx="4762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catalyst rate of rea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3790949"/>
            <a:ext cx="34861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86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752600"/>
            <a:ext cx="80105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3393787"/>
            <a:ext cx="14830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melting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3987222"/>
            <a:ext cx="15433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freezing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8766" y="3402447"/>
            <a:ext cx="1146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liquid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06427" y="2667000"/>
            <a:ext cx="24872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condensation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1588" y="2082225"/>
            <a:ext cx="22124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evaporating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42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47800" y="1991412"/>
            <a:ext cx="6119495" cy="196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2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Tomorrow we will review…</a:t>
            </a:r>
          </a:p>
          <a:p>
            <a:pPr lvl="1"/>
            <a:r>
              <a:rPr lang="en-US" dirty="0" smtClean="0"/>
              <a:t>Balancing</a:t>
            </a:r>
          </a:p>
          <a:p>
            <a:pPr lvl="1"/>
            <a:r>
              <a:rPr lang="en-US" dirty="0" smtClean="0"/>
              <a:t>Mixtures &amp; Physical/Chemical properties</a:t>
            </a:r>
          </a:p>
          <a:p>
            <a:pPr lvl="1"/>
            <a:r>
              <a:rPr lang="en-US" dirty="0" smtClean="0"/>
              <a:t>Heat problem</a:t>
            </a:r>
          </a:p>
          <a:p>
            <a:pPr lvl="1"/>
            <a:r>
              <a:rPr lang="en-US" dirty="0" smtClean="0"/>
              <a:t>Periodic Table</a:t>
            </a:r>
          </a:p>
          <a:p>
            <a:pPr lvl="1"/>
            <a:r>
              <a:rPr lang="en-US" dirty="0" smtClean="0"/>
              <a:t>Electron configurations</a:t>
            </a:r>
          </a:p>
          <a:p>
            <a:pPr lvl="1"/>
            <a:r>
              <a:rPr lang="en-US" dirty="0" smtClean="0"/>
              <a:t>Bonding</a:t>
            </a:r>
          </a:p>
          <a:p>
            <a:pPr lvl="1"/>
            <a:r>
              <a:rPr lang="en-US" dirty="0" smtClean="0"/>
              <a:t>Naming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942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mage result for balancing combustion rea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00150"/>
            <a:ext cx="62484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9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C</a:t>
            </a:r>
          </a:p>
        </p:txBody>
      </p:sp>
      <p:pic>
        <p:nvPicPr>
          <p:cNvPr id="11266" name="Picture 2" descr="Image result for electron configuration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333375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48" y="2209800"/>
            <a:ext cx="51196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71925"/>
            <a:ext cx="28289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762000"/>
            <a:ext cx="814410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648380" y="5638800"/>
            <a:ext cx="2843213" cy="990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13110" y="5712491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588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928354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783741" y="1630233"/>
            <a:ext cx="1295400" cy="630942"/>
            <a:chOff x="4783741" y="1630233"/>
            <a:chExt cx="1295400" cy="6309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783741" y="1676400"/>
                  <a:ext cx="1295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7</m:t>
                            </m:r>
                          </m:sub>
                          <m:sup/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𝑁</m:t>
                            </m:r>
                          </m:e>
                        </m:sPre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3741" y="1676400"/>
                  <a:ext cx="1295400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/>
            <p:cNvSpPr/>
            <p:nvPr/>
          </p:nvSpPr>
          <p:spPr>
            <a:xfrm>
              <a:off x="5038385" y="1630233"/>
              <a:ext cx="393056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cap="none" spc="0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14</a:t>
              </a:r>
              <a:endParaRPr lang="en-US" sz="1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67708" y="2590800"/>
            <a:ext cx="1295400" cy="630942"/>
            <a:chOff x="4783741" y="1630233"/>
            <a:chExt cx="1295400" cy="6309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783741" y="1676400"/>
                  <a:ext cx="1295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88</m:t>
                            </m:r>
                          </m:sub>
                          <m:sup/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𝑅𝑎</m:t>
                            </m:r>
                          </m:e>
                        </m:sPre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3741" y="1676400"/>
                  <a:ext cx="1295400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4986287" y="1630233"/>
              <a:ext cx="49725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cap="none" spc="0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225</a:t>
              </a:r>
              <a:endParaRPr lang="en-US" sz="1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22352" y="3369509"/>
            <a:ext cx="1295400" cy="630942"/>
            <a:chOff x="4783741" y="1630233"/>
            <a:chExt cx="1295400" cy="6309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783741" y="1676400"/>
                  <a:ext cx="1295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92</m:t>
                            </m:r>
                          </m:sub>
                          <m:sup/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𝑈</m:t>
                            </m:r>
                          </m:e>
                        </m:sPre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3741" y="1676400"/>
                  <a:ext cx="1295400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/>
            <p:cNvSpPr/>
            <p:nvPr/>
          </p:nvSpPr>
          <p:spPr>
            <a:xfrm>
              <a:off x="4986286" y="1630233"/>
              <a:ext cx="49725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237</a:t>
              </a:r>
              <a:endParaRPr lang="en-US" sz="1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29324" y="4267200"/>
            <a:ext cx="1295400" cy="630942"/>
            <a:chOff x="4783741" y="1630233"/>
            <a:chExt cx="1295400" cy="6309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783741" y="1676400"/>
                  <a:ext cx="1295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54</m:t>
                            </m:r>
                          </m:sub>
                          <m:sup/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𝑋𝑒</m:t>
                            </m:r>
                          </m:e>
                        </m:sPre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3741" y="1676400"/>
                  <a:ext cx="1295400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/>
            <p:cNvSpPr/>
            <p:nvPr/>
          </p:nvSpPr>
          <p:spPr>
            <a:xfrm>
              <a:off x="4986286" y="1630233"/>
              <a:ext cx="49725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127</a:t>
              </a:r>
              <a:endParaRPr lang="en-US" sz="16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873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alpha beta gam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4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"/>
            <a:ext cx="8229600" cy="4525963"/>
          </a:xfrm>
        </p:spPr>
        <p:txBody>
          <a:bodyPr>
            <a:noAutofit/>
          </a:bodyPr>
          <a:lstStyle/>
          <a:p>
            <a:r>
              <a:rPr lang="en-US" sz="4400" dirty="0" smtClean="0"/>
              <a:t>Nuclear Fusion?</a:t>
            </a:r>
            <a:br>
              <a:rPr lang="en-US" sz="4400" dirty="0" smtClean="0"/>
            </a:br>
            <a:endParaRPr lang="en-US" sz="4400" dirty="0" smtClean="0"/>
          </a:p>
          <a:p>
            <a:r>
              <a:rPr lang="en-US" sz="4400" dirty="0" smtClean="0"/>
              <a:t>Nuclear fission?</a:t>
            </a:r>
            <a:br>
              <a:rPr lang="en-US" sz="4400" dirty="0" smtClean="0"/>
            </a:br>
            <a:endParaRPr lang="en-US" sz="4400" dirty="0" smtClean="0"/>
          </a:p>
          <a:p>
            <a:r>
              <a:rPr lang="en-US" sz="4400" dirty="0" smtClean="0"/>
              <a:t>Chain reaction?</a:t>
            </a:r>
            <a:br>
              <a:rPr lang="en-US" sz="4400" dirty="0" smtClean="0"/>
            </a:br>
            <a:endParaRPr lang="en-US" sz="4400" dirty="0" smtClean="0"/>
          </a:p>
          <a:p>
            <a:r>
              <a:rPr lang="en-US" sz="4400" dirty="0" smtClean="0"/>
              <a:t>Half-life?</a:t>
            </a:r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2050" name="Picture 2" descr="Image result for nuclear f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-228600"/>
            <a:ext cx="47625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nuclear fi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34290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hain reac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636" y="3657600"/>
            <a:ext cx="1148246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half-life chemist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2" y="4762500"/>
            <a:ext cx="2428875" cy="182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saturated unsaturated and supersatu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78486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06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saturated unsaturated and supersatu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5438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0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solubility curv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898390" cy="5947092"/>
          </a:xfrm>
          <a:prstGeom prst="rect">
            <a:avLst/>
          </a:prstGeom>
          <a:noFill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867400" y="1066800"/>
            <a:ext cx="2286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800" dirty="0" smtClean="0">
                <a:solidFill>
                  <a:srgbClr val="FF0000"/>
                </a:solidFill>
              </a:rPr>
              <a:t>Least soluble at 5 degrees?</a:t>
            </a:r>
            <a:br>
              <a:rPr lang="en-US" sz="1800" dirty="0" smtClean="0">
                <a:solidFill>
                  <a:srgbClr val="FF0000"/>
                </a:solidFill>
              </a:rPr>
            </a:br>
            <a:endParaRPr lang="en-US" sz="1800" dirty="0" smtClean="0">
              <a:solidFill>
                <a:srgbClr val="FF0000"/>
              </a:solidFill>
            </a:endParaRPr>
          </a:p>
          <a:p>
            <a:pPr marL="285750" indent="-285750"/>
            <a:r>
              <a:rPr lang="en-US" sz="1800" dirty="0" smtClean="0">
                <a:solidFill>
                  <a:srgbClr val="FF0000"/>
                </a:solidFill>
              </a:rPr>
              <a:t>How many grams can dissolve of NaNO</a:t>
            </a:r>
            <a:r>
              <a:rPr lang="en-US" sz="1800" baseline="-25000" dirty="0" smtClean="0">
                <a:solidFill>
                  <a:srgbClr val="FF0000"/>
                </a:solidFill>
              </a:rPr>
              <a:t>3</a:t>
            </a:r>
            <a:r>
              <a:rPr lang="en-US" sz="1800" dirty="0" smtClean="0">
                <a:solidFill>
                  <a:srgbClr val="FF0000"/>
                </a:solidFill>
              </a:rPr>
              <a:t> at 70 degrees?</a:t>
            </a:r>
            <a:br>
              <a:rPr lang="en-US" sz="1800" dirty="0" smtClean="0">
                <a:solidFill>
                  <a:srgbClr val="FF0000"/>
                </a:solidFill>
              </a:rPr>
            </a:br>
            <a:endParaRPr lang="en-US" sz="1800" dirty="0" smtClean="0">
              <a:solidFill>
                <a:srgbClr val="FF0000"/>
              </a:solidFill>
            </a:endParaRPr>
          </a:p>
          <a:p>
            <a:pPr marL="285750" indent="-285750"/>
            <a:r>
              <a:rPr lang="en-US" sz="1800" dirty="0" smtClean="0">
                <a:solidFill>
                  <a:srgbClr val="FF0000"/>
                </a:solidFill>
              </a:rPr>
              <a:t>Cool NH</a:t>
            </a:r>
            <a:r>
              <a:rPr lang="en-US" sz="1800" baseline="-25000" dirty="0" smtClean="0">
                <a:solidFill>
                  <a:srgbClr val="FF0000"/>
                </a:solidFill>
              </a:rPr>
              <a:t>4</a:t>
            </a:r>
            <a:r>
              <a:rPr lang="en-US" sz="1800" dirty="0" smtClean="0">
                <a:solidFill>
                  <a:srgbClr val="FF0000"/>
                </a:solidFill>
              </a:rPr>
              <a:t>Cl from 70 to 30 degrees. How much precipitates?</a:t>
            </a:r>
          </a:p>
          <a:p>
            <a:pPr marL="285750" indent="-285750"/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dirty="0" smtClean="0"/>
              <a:t>Acids…?				Bases…?</a:t>
            </a:r>
            <a:endParaRPr lang="en-US" dirty="0"/>
          </a:p>
        </p:txBody>
      </p:sp>
      <p:pic>
        <p:nvPicPr>
          <p:cNvPr id="3074" name="Picture 2" descr="Image result for ac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872" y="4800600"/>
            <a:ext cx="5540051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cids proper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4572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hydrogen 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288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8800"/>
            <a:ext cx="17621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90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types of chemical rea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93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3845983"/>
            <a:ext cx="2406650" cy="160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41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76</Words>
  <Application>Microsoft Office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States of Matter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Perry, Juliet</dc:creator>
  <cp:lastModifiedBy>Perry, Juliet</cp:lastModifiedBy>
  <cp:revision>7</cp:revision>
  <dcterms:created xsi:type="dcterms:W3CDTF">2017-05-22T11:35:45Z</dcterms:created>
  <dcterms:modified xsi:type="dcterms:W3CDTF">2017-05-22T19:31:47Z</dcterms:modified>
</cp:coreProperties>
</file>