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9" r:id="rId4"/>
    <p:sldId id="257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6996" autoAdjust="0"/>
  </p:normalViewPr>
  <p:slideViewPr>
    <p:cSldViewPr snapToGrid="0">
      <p:cViewPr>
        <p:scale>
          <a:sx n="76" d="100"/>
          <a:sy n="76" d="100"/>
        </p:scale>
        <p:origin x="-28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8188B9-9CB7-47EF-86A1-72640E18E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911" y="1621424"/>
            <a:ext cx="4856510" cy="2971051"/>
          </a:xfrm>
        </p:spPr>
        <p:txBody>
          <a:bodyPr/>
          <a:lstStyle/>
          <a:p>
            <a:r>
              <a:rPr lang="en-US" dirty="0"/>
              <a:t>Making a Useful Resource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82A6A9-B2AA-43A0-AE0B-EC38EB08B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310" y="1621424"/>
            <a:ext cx="3196689" cy="4262252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16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2F1C0D-3DAB-475C-B69A-EA5F6AED0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27F9DA-6C07-43D3-BF6C-D544F4703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42" y="2261941"/>
            <a:ext cx="7573182" cy="412265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Use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neat writing </a:t>
            </a:r>
            <a:r>
              <a:rPr lang="en-US" sz="2400" dirty="0"/>
              <a:t>and a neat pen. Pencil is not recommended. Make sure you can read it.</a:t>
            </a:r>
          </a:p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Break into parts</a:t>
            </a:r>
            <a:r>
              <a:rPr lang="en-US" sz="2400" dirty="0"/>
              <a:t>/chapters.  You might even color-code the sections.</a:t>
            </a:r>
          </a:p>
          <a:p>
            <a:r>
              <a:rPr lang="en-US" sz="2400" dirty="0"/>
              <a:t>Include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only the things you are having trouble remembering</a:t>
            </a:r>
            <a:r>
              <a:rPr lang="en-US" sz="2400" dirty="0"/>
              <a:t>– don’t waste space on stuff you already understand well.</a:t>
            </a:r>
          </a:p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Practice using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the reference sheet at least once. Try it on your old tests or the practice quizzes this week.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507669C-6C2E-4BAE-B865-39C1AF05F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88" y="973419"/>
            <a:ext cx="4190494" cy="543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19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FB3D0F-4316-4D23-8DE8-4DB961CFE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1DC963-5979-4979-B279-A6EFBF9AC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2238895"/>
            <a:ext cx="2436394" cy="3837052"/>
          </a:xfrm>
        </p:spPr>
        <p:txBody>
          <a:bodyPr>
            <a:normAutofit/>
          </a:bodyPr>
          <a:lstStyle/>
          <a:p>
            <a:r>
              <a:rPr lang="en-US" sz="2800" dirty="0"/>
              <a:t>What do we like? What would we change?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A4494C0-8D68-491C-AC84-113A98479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534" y="-120316"/>
            <a:ext cx="9434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4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7CA547-561D-4E60-8E37-D806D9C82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A6A1E0-35C2-492C-92A7-27207E514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654" y="1287378"/>
            <a:ext cx="3777055" cy="4855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CA2E30-B565-410D-9945-5E203ADF5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940" y="216568"/>
            <a:ext cx="4082251" cy="529694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B74E582A-2F12-477A-8ACD-EE4314240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2238895"/>
            <a:ext cx="2436394" cy="3837052"/>
          </a:xfrm>
        </p:spPr>
        <p:txBody>
          <a:bodyPr>
            <a:normAutofit/>
          </a:bodyPr>
          <a:lstStyle/>
          <a:p>
            <a:r>
              <a:rPr lang="en-US" sz="2800" dirty="0"/>
              <a:t>What do we like? What would we change?</a:t>
            </a:r>
          </a:p>
        </p:txBody>
      </p:sp>
    </p:spTree>
    <p:extLst>
      <p:ext uri="{BB962C8B-B14F-4D97-AF65-F5344CB8AC3E}">
        <p14:creationId xmlns:p14="http://schemas.microsoft.com/office/powerpoint/2010/main" val="2551745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DF5055-0A4F-4D5B-BDE1-AC8720D54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67D3E05-F23F-474F-B9AA-488D7046D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655" y="-90236"/>
            <a:ext cx="5124353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DD2CB2D4-A1AC-4790-B162-BBA976417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2238895"/>
            <a:ext cx="2436394" cy="3837052"/>
          </a:xfrm>
        </p:spPr>
        <p:txBody>
          <a:bodyPr>
            <a:normAutofit/>
          </a:bodyPr>
          <a:lstStyle/>
          <a:p>
            <a:r>
              <a:rPr lang="en-US" sz="2800" dirty="0"/>
              <a:t>What do we like? What would we change?</a:t>
            </a:r>
          </a:p>
        </p:txBody>
      </p:sp>
    </p:spTree>
    <p:extLst>
      <p:ext uri="{BB962C8B-B14F-4D97-AF65-F5344CB8AC3E}">
        <p14:creationId xmlns:p14="http://schemas.microsoft.com/office/powerpoint/2010/main" val="4244010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8D26D4-10AB-4D8D-BC10-895976BD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Reference Sheet: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AF25D7-0E8E-493E-B69C-2D99BA019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98829"/>
          </a:xfrm>
        </p:spPr>
        <p:txBody>
          <a:bodyPr>
            <a:normAutofit/>
          </a:bodyPr>
          <a:lstStyle/>
          <a:p>
            <a:r>
              <a:rPr lang="en-US" sz="2400" dirty="0"/>
              <a:t>Can be a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full sheet </a:t>
            </a:r>
            <a:r>
              <a:rPr lang="en-US" sz="2400" dirty="0"/>
              <a:t>of 8.5 x 11 paper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trifold</a:t>
            </a:r>
            <a:r>
              <a:rPr lang="en-US" sz="2400" dirty="0"/>
              <a:t>, front and back</a:t>
            </a:r>
          </a:p>
          <a:p>
            <a:r>
              <a:rPr lang="en-US" sz="2400" dirty="0"/>
              <a:t>Each segment for a Unit </a:t>
            </a:r>
            <a:r>
              <a:rPr lang="en-US" sz="2400" dirty="0" smtClean="0"/>
              <a:t>(7 </a:t>
            </a:r>
            <a:r>
              <a:rPr lang="en-US" sz="2400" dirty="0"/>
              <a:t>units so </a:t>
            </a:r>
            <a:r>
              <a:rPr lang="en-US" sz="2400" dirty="0" smtClean="0"/>
              <a:t>far, 2 that are small)</a:t>
            </a:r>
            <a:endParaRPr lang="en-US" sz="2400" dirty="0"/>
          </a:p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SHOULD NOT INCLUDE FORMULAS</a:t>
            </a:r>
            <a:r>
              <a:rPr lang="en-US" sz="2400" dirty="0"/>
              <a:t>! You will get these on the exam.</a:t>
            </a:r>
          </a:p>
          <a:p>
            <a:r>
              <a:rPr lang="en-US" sz="2400" dirty="0"/>
              <a:t>SHOULD include graphs, diagrams, and examples</a:t>
            </a:r>
          </a:p>
          <a:p>
            <a:r>
              <a:rPr lang="en-US" sz="2400" dirty="0"/>
              <a:t>CAN include vocabulary and example </a:t>
            </a:r>
            <a:r>
              <a:rPr lang="en-US" sz="2400" dirty="0" smtClean="0"/>
              <a:t>problems</a:t>
            </a:r>
          </a:p>
          <a:p>
            <a:r>
              <a:rPr lang="en-US" sz="2400" dirty="0" smtClean="0"/>
              <a:t>MUST BE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written by you</a:t>
            </a:r>
            <a:r>
              <a:rPr lang="en-US" sz="2400" dirty="0" smtClean="0"/>
              <a:t>– no copy and pasting.</a:t>
            </a:r>
            <a:endParaRPr lang="en-US" sz="2400" dirty="0"/>
          </a:p>
          <a:p>
            <a:r>
              <a:rPr lang="en-US" sz="2400" i="1" u="sng" dirty="0" smtClean="0"/>
              <a:t>ABSOLUTELY </a:t>
            </a:r>
            <a:r>
              <a:rPr lang="en-US" sz="2400" i="1" u="sng" dirty="0"/>
              <a:t>MUST be </a:t>
            </a:r>
            <a:r>
              <a:rPr lang="en-US" sz="2400" b="1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finished AND approved by BOTH of us</a:t>
            </a:r>
            <a:r>
              <a:rPr lang="en-US" sz="2400" i="1" u="sng" dirty="0"/>
              <a:t> </a:t>
            </a:r>
            <a:r>
              <a:rPr lang="en-US" sz="2400" i="1" u="sng"/>
              <a:t>by </a:t>
            </a:r>
            <a:r>
              <a:rPr lang="en-US" sz="2400" i="1" u="sng" smtClean="0"/>
              <a:t>5/29/18</a:t>
            </a:r>
            <a:endParaRPr lang="en-US" sz="2400" i="1" u="sng" dirty="0"/>
          </a:p>
        </p:txBody>
      </p:sp>
    </p:spTree>
    <p:extLst>
      <p:ext uri="{BB962C8B-B14F-4D97-AF65-F5344CB8AC3E}">
        <p14:creationId xmlns:p14="http://schemas.microsoft.com/office/powerpoint/2010/main" val="3765562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224</TotalTime>
  <Words>193</Words>
  <Application>Microsoft Office PowerPoint</Application>
  <PresentationFormat>Custom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Quotable</vt:lpstr>
      <vt:lpstr>Making a Useful Resource</vt:lpstr>
      <vt:lpstr>Tips</vt:lpstr>
      <vt:lpstr>PowerPoint Presentation</vt:lpstr>
      <vt:lpstr>PowerPoint Presentation</vt:lpstr>
      <vt:lpstr>PowerPoint Presentation</vt:lpstr>
      <vt:lpstr>Your Reference Sheet: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 Useful Resource</dc:title>
  <dc:creator>Juliet Perry</dc:creator>
  <cp:lastModifiedBy>Perry, Juliet</cp:lastModifiedBy>
  <cp:revision>9</cp:revision>
  <dcterms:created xsi:type="dcterms:W3CDTF">2018-01-07T02:28:39Z</dcterms:created>
  <dcterms:modified xsi:type="dcterms:W3CDTF">2018-05-22T18:34:54Z</dcterms:modified>
</cp:coreProperties>
</file>